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5" r:id="rId4"/>
    <p:sldId id="266" r:id="rId5"/>
    <p:sldId id="267" r:id="rId6"/>
    <p:sldId id="26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9" autoAdjust="0"/>
    <p:restoredTop sz="94660"/>
  </p:normalViewPr>
  <p:slideViewPr>
    <p:cSldViewPr snapToObjects="1">
      <p:cViewPr varScale="1">
        <p:scale>
          <a:sx n="87" d="100"/>
          <a:sy n="87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02664-C25E-134A-A951-87C58D577088}" type="datetime1">
              <a:rPr lang="ru-RU" smtClean="0"/>
              <a:pPr/>
              <a:t>10.10.2014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4CB60-30AF-5F47-A215-EB332A2E9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335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0CF70-C02C-664E-B5E3-1D8AE6A59658}" type="datetime1">
              <a:rPr lang="ru-RU" smtClean="0"/>
              <a:pPr/>
              <a:t>10.10.2014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3E40B-77D6-C544-AE7A-E5E1865BE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758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59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51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78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98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E40B-77D6-C544-AE7A-E5E1865BE3A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_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4"/>
            <a:ext cx="9144000" cy="68529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483225"/>
            <a:ext cx="7467600" cy="1146175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Cambria"/>
              </a:rPr>
              <a:t>PRESENTATION OF THE COMPANY INTELLECTUAL CAPITAL</a:t>
            </a:r>
            <a:endParaRPr lang="en-US" sz="3200" dirty="0">
              <a:solidFill>
                <a:schemeClr val="bg1"/>
              </a:solidFill>
              <a:latin typeface="Cambria"/>
            </a:endParaRPr>
          </a:p>
        </p:txBody>
      </p:sp>
      <p:pic>
        <p:nvPicPr>
          <p:cNvPr id="5" name="Picture 4" descr="logo_IC_trans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325" y="685800"/>
            <a:ext cx="4029075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3657600" cy="536575"/>
          </a:xfrm>
          <a:prstGeom prst="rect">
            <a:avLst/>
          </a:prstGeom>
        </p:spPr>
        <p:txBody>
          <a:bodyPr vert="horz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Ситуация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162800" cy="4724400"/>
          </a:xfrm>
          <a:prstGeom prst="rect">
            <a:avLst/>
          </a:prstGeom>
        </p:spPr>
        <p:txBody>
          <a:bodyPr vert="horz" anchor="ctr"/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Аудитория </a:t>
            </a:r>
            <a:r>
              <a:rPr lang="ru-RU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пр</a:t>
            </a:r>
            <a:r>
              <a:rPr lang="ru-RU" sz="200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е</a:t>
            </a:r>
            <a:r>
              <a:rPr lang="ru-RU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сытилась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Нет четких показателей качественности обучения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Все ожидают кризиса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Глобальный тренд и установка на инновации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3657600" cy="536575"/>
          </a:xfrm>
          <a:prstGeom prst="rect">
            <a:avLst/>
          </a:prstGeom>
        </p:spPr>
        <p:txBody>
          <a:bodyPr vert="horz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Что можно делать?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162800" cy="4724400"/>
          </a:xfrm>
          <a:prstGeom prst="rect">
            <a:avLst/>
          </a:prstGeom>
        </p:spPr>
        <p:txBody>
          <a:bodyPr vert="horz" anchor="ctr"/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Предоставить персоналу обучаться самостоятельно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Упаковывать старые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обучающие продукты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по-новому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Создавать новые продукты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524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7427168" cy="536575"/>
          </a:xfrm>
          <a:prstGeom prst="rect">
            <a:avLst/>
          </a:prstGeom>
        </p:spPr>
        <p:txBody>
          <a:bodyPr vert="horz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PDP </a:t>
            </a:r>
            <a:r>
              <a:rPr lang="ru-RU" sz="2800" noProof="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и развитие талантов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162800" cy="4724400"/>
          </a:xfrm>
          <a:prstGeom prst="rect">
            <a:avLst/>
          </a:prstGeom>
        </p:spPr>
        <p:txBody>
          <a:bodyPr vert="horz" anchor="ctr"/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Польза сотруднику: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Самоидентификация, самореализация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Самостоятельное планирование развития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Польза от каждого дальнейшего обучающего мероприятия</a:t>
            </a:r>
          </a:p>
          <a:p>
            <a:pPr>
              <a:spcBef>
                <a:spcPct val="0"/>
              </a:spcBef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Польза компании: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Ставка на сильные стороны сотрудника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Создание атмосферы «каждый на своем месте»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Снижение текучести кадров за счет расширения связей внутри компании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Улучшение имиджа компании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Хороший повод проводить обучение, аттестацию, внедрение стандартов и т.д.</a:t>
            </a:r>
          </a:p>
        </p:txBody>
      </p:sp>
    </p:spTree>
    <p:extLst>
      <p:ext uri="{BB962C8B-B14F-4D97-AF65-F5344CB8AC3E}">
        <p14:creationId xmlns:p14="http://schemas.microsoft.com/office/powerpoint/2010/main" val="12497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7427168" cy="536575"/>
          </a:xfrm>
          <a:prstGeom prst="rect">
            <a:avLst/>
          </a:prstGeom>
        </p:spPr>
        <p:txBody>
          <a:bodyPr vert="horz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noProof="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Управление голосом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162800" cy="4724400"/>
          </a:xfrm>
          <a:prstGeom prst="rect">
            <a:avLst/>
          </a:prstGeom>
        </p:spPr>
        <p:txBody>
          <a:bodyPr vert="horz" anchor="ctr"/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Польза сотруднику: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Раскрытие личностного потенциала, повышение уверенности в себе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Позитивные эмоции, разрядка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Успешный опыт освоения нового навыка, казавшегося недоступным</a:t>
            </a:r>
          </a:p>
          <a:p>
            <a:pPr>
              <a:spcBef>
                <a:spcPct val="0"/>
              </a:spcBef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Польза компании: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«Мы учим не только продажам, мы развиваем каждого сотрудника как личность»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Улучшение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навыков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коммуникации персонала, формирование позитивного имиджа компании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550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_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97" y="0"/>
            <a:ext cx="83188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7427168" cy="536575"/>
          </a:xfrm>
          <a:prstGeom prst="rect">
            <a:avLst/>
          </a:prstGeom>
        </p:spPr>
        <p:txBody>
          <a:bodyPr vert="horz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Эдьютеймент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6" name="Picture 5" descr="Logo_foo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943600"/>
            <a:ext cx="2514600" cy="7668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7162800" cy="4724400"/>
          </a:xfrm>
          <a:prstGeom prst="rect">
            <a:avLst/>
          </a:prstGeom>
        </p:spPr>
        <p:txBody>
          <a:bodyPr vert="horz" anchor="ctr"/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Польза сотруднику: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Весело и полезно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Максимально экологично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Создает настроение</a:t>
            </a:r>
          </a:p>
          <a:p>
            <a:pPr>
              <a:spcBef>
                <a:spcPct val="0"/>
              </a:spcBef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Польза компании: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Сотрудники учатся без стресса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Создаются устойчивые эмоциональные связи между сотрудниками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Встраивается множество попутных навыков: достижение целей, планирование, анализ отклика среды и т.д.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88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_IC_f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4"/>
            <a:ext cx="9144000" cy="68529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635625"/>
            <a:ext cx="3200400" cy="765175"/>
          </a:xfrm>
        </p:spPr>
        <p:txBody>
          <a:bodyPr/>
          <a:lstStyle/>
          <a:p>
            <a:pPr algn="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</a:rPr>
              <a:t>INTELLECTUAL CAPITAL LTD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62600" y="5635625"/>
            <a:ext cx="3200400" cy="765175"/>
          </a:xfrm>
          <a:prstGeom prst="rect">
            <a:avLst/>
          </a:prstGeom>
        </p:spPr>
        <p:txBody>
          <a:bodyPr vert="horz"/>
          <a:lstStyle/>
          <a:p>
            <a:pPr lvl="0">
              <a:spcBef>
                <a:spcPct val="0"/>
              </a:spcBef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+mj-ea"/>
                <a:cs typeface="+mj-cs"/>
              </a:rPr>
              <a:t>Телефон: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+mj-ea"/>
                <a:cs typeface="+mj-cs"/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+mj-ea"/>
                <a:cs typeface="+mj-cs"/>
              </a:rPr>
              <a:t>+7 495 204 19 54</a:t>
            </a:r>
          </a:p>
          <a:p>
            <a:pPr lvl="0">
              <a:spcBef>
                <a:spcPct val="0"/>
              </a:spcBef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+mj-ea"/>
                <a:cs typeface="+mj-cs"/>
              </a:rPr>
              <a:t>E-mail:mail@int-capital.com</a:t>
            </a:r>
          </a:p>
          <a:p>
            <a:pPr lvl="0">
              <a:spcBef>
                <a:spcPct val="0"/>
              </a:spcBef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+mj-ea"/>
                <a:cs typeface="+mj-cs"/>
              </a:rPr>
              <a:t>www.int-capital.com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pic>
        <p:nvPicPr>
          <p:cNvPr id="9" name="Picture 8" descr="logo_fin_slid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410200"/>
            <a:ext cx="1224396" cy="114624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195736" y="3645024"/>
            <a:ext cx="4114800" cy="439016"/>
          </a:xfrm>
          <a:prstGeom prst="rect">
            <a:avLst/>
          </a:prstGeom>
        </p:spPr>
        <p:txBody>
          <a:bodyPr vert="horz"/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bg1"/>
                </a:solidFill>
                <a:latin typeface="Cambria"/>
                <a:ea typeface="+mj-ea"/>
                <a:cs typeface="+mj-cs"/>
              </a:rPr>
              <a:t>Спасибо за внимание!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211</Words>
  <Application>Microsoft Office PowerPoint</Application>
  <PresentationFormat>Экран (4:3)</PresentationFormat>
  <Paragraphs>51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PRESENTATION OF THE COMPANY INTELLECTUAL CAPITAL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INTELLECTUAL CAPITAL LTD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Alexandra</dc:creator>
  <cp:lastModifiedBy>V F</cp:lastModifiedBy>
  <cp:revision>49</cp:revision>
  <dcterms:created xsi:type="dcterms:W3CDTF">2014-02-28T10:29:25Z</dcterms:created>
  <dcterms:modified xsi:type="dcterms:W3CDTF">2014-10-10T16:32:14Z</dcterms:modified>
</cp:coreProperties>
</file>