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0" r:id="rId2"/>
    <p:sldId id="261" r:id="rId3"/>
    <p:sldId id="262" r:id="rId4"/>
    <p:sldId id="277" r:id="rId5"/>
    <p:sldId id="263" r:id="rId6"/>
    <p:sldId id="264" r:id="rId7"/>
    <p:sldId id="265" r:id="rId8"/>
    <p:sldId id="278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56" r:id="rId20"/>
    <p:sldId id="257" r:id="rId21"/>
    <p:sldId id="258" r:id="rId22"/>
    <p:sldId id="259" r:id="rId2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5472" y="-2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739E0F-367F-FA41-8FAE-23ECBC32700B}" type="doc">
      <dgm:prSet loTypeId="urn:microsoft.com/office/officeart/2005/8/layout/hierarchy1" loCatId="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A5CCFC9-9660-EF4D-9FFE-F5F82682886C}">
      <dgm:prSet phldrT="[Текст]"/>
      <dgm:spPr/>
      <dgm:t>
        <a:bodyPr/>
        <a:lstStyle/>
        <a:p>
          <a:r>
            <a:rPr lang="ru-RU" dirty="0" smtClean="0"/>
            <a:t>УПРАВЛЕНИЕ ПРЕДПРИЯТИЕМ</a:t>
          </a:r>
          <a:endParaRPr lang="ru-RU" dirty="0"/>
        </a:p>
      </dgm:t>
    </dgm:pt>
    <dgm:pt modelId="{1D11C8A2-7BA4-304F-BA35-D5B8133A77AC}" type="parTrans" cxnId="{E8F58A71-AD4D-C648-94A8-9C3E30A93586}">
      <dgm:prSet/>
      <dgm:spPr/>
      <dgm:t>
        <a:bodyPr/>
        <a:lstStyle/>
        <a:p>
          <a:endParaRPr lang="ru-RU"/>
        </a:p>
      </dgm:t>
    </dgm:pt>
    <dgm:pt modelId="{57927D21-DF5D-4840-8BDD-B082EC5819EE}" type="sibTrans" cxnId="{E8F58A71-AD4D-C648-94A8-9C3E30A93586}">
      <dgm:prSet/>
      <dgm:spPr/>
      <dgm:t>
        <a:bodyPr/>
        <a:lstStyle/>
        <a:p>
          <a:endParaRPr lang="ru-RU"/>
        </a:p>
      </dgm:t>
    </dgm:pt>
    <dgm:pt modelId="{8CF5C7EA-76B6-6949-AA88-C487A7FFC37C}">
      <dgm:prSet phldrT="[Текст]"/>
      <dgm:spPr/>
      <dgm:t>
        <a:bodyPr/>
        <a:lstStyle/>
        <a:p>
          <a:r>
            <a:rPr lang="ru-RU" dirty="0" smtClean="0"/>
            <a:t>ФИНАНСЫ</a:t>
          </a:r>
          <a:endParaRPr lang="ru-RU" dirty="0"/>
        </a:p>
      </dgm:t>
    </dgm:pt>
    <dgm:pt modelId="{9863F6D4-9DD3-C04E-B6BD-949670597877}" type="parTrans" cxnId="{93784400-4B48-224C-9298-E750BD0DB2FD}">
      <dgm:prSet/>
      <dgm:spPr/>
      <dgm:t>
        <a:bodyPr/>
        <a:lstStyle/>
        <a:p>
          <a:endParaRPr lang="ru-RU"/>
        </a:p>
      </dgm:t>
    </dgm:pt>
    <dgm:pt modelId="{8071965E-0204-AB49-AD83-B273C977AC81}" type="sibTrans" cxnId="{93784400-4B48-224C-9298-E750BD0DB2FD}">
      <dgm:prSet/>
      <dgm:spPr/>
      <dgm:t>
        <a:bodyPr/>
        <a:lstStyle/>
        <a:p>
          <a:endParaRPr lang="ru-RU"/>
        </a:p>
      </dgm:t>
    </dgm:pt>
    <dgm:pt modelId="{E29D2643-675F-1F4A-83F9-D1C91531C681}">
      <dgm:prSet phldrT="[Текст]"/>
      <dgm:spPr/>
      <dgm:t>
        <a:bodyPr/>
        <a:lstStyle/>
        <a:p>
          <a:r>
            <a:rPr lang="ru-RU" dirty="0" smtClean="0"/>
            <a:t>ПРОИЗВОДСТВО</a:t>
          </a:r>
          <a:endParaRPr lang="ru-RU" dirty="0"/>
        </a:p>
      </dgm:t>
    </dgm:pt>
    <dgm:pt modelId="{CA59D6F6-4ACB-3F45-8DE1-D9B2351C8948}" type="parTrans" cxnId="{9116D544-B838-2F49-8F9A-9F4B8988A939}">
      <dgm:prSet/>
      <dgm:spPr/>
      <dgm:t>
        <a:bodyPr/>
        <a:lstStyle/>
        <a:p>
          <a:endParaRPr lang="ru-RU"/>
        </a:p>
      </dgm:t>
    </dgm:pt>
    <dgm:pt modelId="{2C12AA54-1667-D248-9592-96F418837CF8}" type="sibTrans" cxnId="{9116D544-B838-2F49-8F9A-9F4B8988A939}">
      <dgm:prSet/>
      <dgm:spPr/>
      <dgm:t>
        <a:bodyPr/>
        <a:lstStyle/>
        <a:p>
          <a:endParaRPr lang="ru-RU"/>
        </a:p>
      </dgm:t>
    </dgm:pt>
    <dgm:pt modelId="{E762CD3A-298B-2A4D-BE19-C4E138DE0F42}">
      <dgm:prSet/>
      <dgm:spPr/>
      <dgm:t>
        <a:bodyPr/>
        <a:lstStyle/>
        <a:p>
          <a:r>
            <a:rPr lang="ru-RU" dirty="0" smtClean="0"/>
            <a:t>ИНФОРМАЦИОННЫЕ РЕСУРСЫ</a:t>
          </a:r>
          <a:endParaRPr lang="ru-RU" dirty="0"/>
        </a:p>
      </dgm:t>
    </dgm:pt>
    <dgm:pt modelId="{5BB3FE87-2038-014C-9637-932FF0188317}" type="parTrans" cxnId="{988AA7E4-28C3-7946-825C-BBA29BBEBE7E}">
      <dgm:prSet/>
      <dgm:spPr/>
      <dgm:t>
        <a:bodyPr/>
        <a:lstStyle/>
        <a:p>
          <a:endParaRPr lang="ru-RU"/>
        </a:p>
      </dgm:t>
    </dgm:pt>
    <dgm:pt modelId="{79C68F07-57C1-9440-811A-51982FE34443}" type="sibTrans" cxnId="{988AA7E4-28C3-7946-825C-BBA29BBEBE7E}">
      <dgm:prSet/>
      <dgm:spPr/>
      <dgm:t>
        <a:bodyPr/>
        <a:lstStyle/>
        <a:p>
          <a:endParaRPr lang="ru-RU"/>
        </a:p>
      </dgm:t>
    </dgm:pt>
    <dgm:pt modelId="{E5791F94-1CAC-BA48-9757-870C0EF14383}">
      <dgm:prSet/>
      <dgm:spPr/>
      <dgm:t>
        <a:bodyPr/>
        <a:lstStyle/>
        <a:p>
          <a:r>
            <a:rPr lang="ru-RU" dirty="0" smtClean="0"/>
            <a:t>ВЗАИМОДЕЙСТВИЕ С ПОСТАВЩИКАМИ</a:t>
          </a:r>
          <a:endParaRPr lang="ru-RU" dirty="0"/>
        </a:p>
      </dgm:t>
    </dgm:pt>
    <dgm:pt modelId="{EBA799F1-55B4-1441-9AFE-0AC08788C7BE}" type="parTrans" cxnId="{D247436D-3432-2647-86EC-558F91D1DCB1}">
      <dgm:prSet/>
      <dgm:spPr/>
      <dgm:t>
        <a:bodyPr/>
        <a:lstStyle/>
        <a:p>
          <a:endParaRPr lang="ru-RU"/>
        </a:p>
      </dgm:t>
    </dgm:pt>
    <dgm:pt modelId="{23CEA3A6-D7CA-FB4F-A3A5-0FBF6AAFDC2E}" type="sibTrans" cxnId="{D247436D-3432-2647-86EC-558F91D1DCB1}">
      <dgm:prSet/>
      <dgm:spPr/>
      <dgm:t>
        <a:bodyPr/>
        <a:lstStyle/>
        <a:p>
          <a:endParaRPr lang="ru-RU"/>
        </a:p>
      </dgm:t>
    </dgm:pt>
    <dgm:pt modelId="{BC12DA43-FCB7-2849-9B4E-682FBA82FC49}">
      <dgm:prSet/>
      <dgm:spPr/>
      <dgm:t>
        <a:bodyPr/>
        <a:lstStyle/>
        <a:p>
          <a:r>
            <a:rPr lang="ru-RU" dirty="0" smtClean="0"/>
            <a:t>ПЕРСОНАЛ</a:t>
          </a:r>
          <a:endParaRPr lang="ru-RU" dirty="0"/>
        </a:p>
      </dgm:t>
    </dgm:pt>
    <dgm:pt modelId="{800FC73E-2C2F-0F4C-A398-B6CC1F1B1D30}" type="parTrans" cxnId="{E5BF25FA-05AA-D846-9703-3AF67AF5A913}">
      <dgm:prSet/>
      <dgm:spPr/>
      <dgm:t>
        <a:bodyPr/>
        <a:lstStyle/>
        <a:p>
          <a:endParaRPr lang="ru-RU"/>
        </a:p>
      </dgm:t>
    </dgm:pt>
    <dgm:pt modelId="{61B9367E-E8E7-BC41-98FD-22134099C785}" type="sibTrans" cxnId="{E5BF25FA-05AA-D846-9703-3AF67AF5A913}">
      <dgm:prSet/>
      <dgm:spPr/>
      <dgm:t>
        <a:bodyPr/>
        <a:lstStyle/>
        <a:p>
          <a:endParaRPr lang="ru-RU"/>
        </a:p>
      </dgm:t>
    </dgm:pt>
    <dgm:pt modelId="{5FB99512-6A37-7945-B5A0-0726587CD565}">
      <dgm:prSet/>
      <dgm:spPr/>
      <dgm:t>
        <a:bodyPr/>
        <a:lstStyle/>
        <a:p>
          <a:r>
            <a:rPr lang="ru-RU" dirty="0" smtClean="0"/>
            <a:t>МАТЕРИАЛЬНЫЕ РЕСУРСЫ</a:t>
          </a:r>
          <a:endParaRPr lang="ru-RU" dirty="0"/>
        </a:p>
      </dgm:t>
    </dgm:pt>
    <dgm:pt modelId="{53CC2AEE-7611-5448-9F7F-3316F327623D}" type="parTrans" cxnId="{C231755E-309F-A94F-9551-738F0AD840D5}">
      <dgm:prSet/>
      <dgm:spPr/>
      <dgm:t>
        <a:bodyPr/>
        <a:lstStyle/>
        <a:p>
          <a:endParaRPr lang="ru-RU"/>
        </a:p>
      </dgm:t>
    </dgm:pt>
    <dgm:pt modelId="{7DBBB734-6A4F-2243-A5CB-3892D9624549}" type="sibTrans" cxnId="{C231755E-309F-A94F-9551-738F0AD840D5}">
      <dgm:prSet/>
      <dgm:spPr/>
      <dgm:t>
        <a:bodyPr/>
        <a:lstStyle/>
        <a:p>
          <a:endParaRPr lang="ru-RU"/>
        </a:p>
      </dgm:t>
    </dgm:pt>
    <dgm:pt modelId="{BCA3632D-999E-6643-AA6C-C4BA2F030A5C}">
      <dgm:prSet/>
      <dgm:spPr/>
      <dgm:t>
        <a:bodyPr/>
        <a:lstStyle/>
        <a:p>
          <a:r>
            <a:rPr lang="ru-RU" dirty="0" smtClean="0"/>
            <a:t>ВЗАИМОТНОШЕНИЯ С КЛИЕНТАМИ</a:t>
          </a:r>
          <a:endParaRPr lang="ru-RU" dirty="0"/>
        </a:p>
      </dgm:t>
    </dgm:pt>
    <dgm:pt modelId="{BA517385-494A-2444-8163-EC34FF4ADAC4}" type="parTrans" cxnId="{93B88392-A3CC-844A-A87C-49A537DD9B04}">
      <dgm:prSet/>
      <dgm:spPr/>
      <dgm:t>
        <a:bodyPr/>
        <a:lstStyle/>
        <a:p>
          <a:endParaRPr lang="ru-RU"/>
        </a:p>
      </dgm:t>
    </dgm:pt>
    <dgm:pt modelId="{3E3AE8BD-7F61-6F4B-BAFC-CE7CEC2A81E5}" type="sibTrans" cxnId="{93B88392-A3CC-844A-A87C-49A537DD9B04}">
      <dgm:prSet/>
      <dgm:spPr/>
      <dgm:t>
        <a:bodyPr/>
        <a:lstStyle/>
        <a:p>
          <a:endParaRPr lang="ru-RU"/>
        </a:p>
      </dgm:t>
    </dgm:pt>
    <dgm:pt modelId="{A815AC3D-EE62-1049-8E58-B01AC9908EDA}" type="pres">
      <dgm:prSet presAssocID="{13739E0F-367F-FA41-8FAE-23ECBC3270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F6B573-C9C0-A34C-85E4-F41AE343E5D9}" type="pres">
      <dgm:prSet presAssocID="{7A5CCFC9-9660-EF4D-9FFE-F5F82682886C}" presName="hierRoot1" presStyleCnt="0"/>
      <dgm:spPr/>
    </dgm:pt>
    <dgm:pt modelId="{358ED24C-B0DF-2249-A645-9102140B1ABB}" type="pres">
      <dgm:prSet presAssocID="{7A5CCFC9-9660-EF4D-9FFE-F5F82682886C}" presName="composite" presStyleCnt="0"/>
      <dgm:spPr/>
    </dgm:pt>
    <dgm:pt modelId="{A3AA2BB9-E448-EE49-8D18-2CBA5DE53EA2}" type="pres">
      <dgm:prSet presAssocID="{7A5CCFC9-9660-EF4D-9FFE-F5F82682886C}" presName="background" presStyleLbl="node0" presStyleIdx="0" presStyleCnt="1"/>
      <dgm:spPr/>
    </dgm:pt>
    <dgm:pt modelId="{C0433125-8670-9E4A-9381-19D5B5A80213}" type="pres">
      <dgm:prSet presAssocID="{7A5CCFC9-9660-EF4D-9FFE-F5F82682886C}" presName="text" presStyleLbl="fgAcc0" presStyleIdx="0" presStyleCnt="1" custLinFactX="-86159" custLinFactY="-120887" custLinFactNeighborX="-100000" custLinFactNeighborY="-200000">
        <dgm:presLayoutVars>
          <dgm:chPref val="3"/>
        </dgm:presLayoutVars>
      </dgm:prSet>
      <dgm:spPr/>
    </dgm:pt>
    <dgm:pt modelId="{B2068252-B08E-1A48-B9BA-56282C3878B9}" type="pres">
      <dgm:prSet presAssocID="{7A5CCFC9-9660-EF4D-9FFE-F5F82682886C}" presName="hierChild2" presStyleCnt="0"/>
      <dgm:spPr/>
    </dgm:pt>
    <dgm:pt modelId="{329B96B4-E951-6A47-B51F-FF44AC6DC05A}" type="pres">
      <dgm:prSet presAssocID="{9863F6D4-9DD3-C04E-B6BD-949670597877}" presName="Name10" presStyleLbl="parChTrans1D2" presStyleIdx="0" presStyleCnt="7"/>
      <dgm:spPr/>
    </dgm:pt>
    <dgm:pt modelId="{CC817392-83EE-1C46-A462-D5ABC475F79D}" type="pres">
      <dgm:prSet presAssocID="{8CF5C7EA-76B6-6949-AA88-C487A7FFC37C}" presName="hierRoot2" presStyleCnt="0"/>
      <dgm:spPr/>
    </dgm:pt>
    <dgm:pt modelId="{63BBC8D3-7C3F-5C4C-80F4-8AA96074B3F5}" type="pres">
      <dgm:prSet presAssocID="{8CF5C7EA-76B6-6949-AA88-C487A7FFC37C}" presName="composite2" presStyleCnt="0"/>
      <dgm:spPr/>
    </dgm:pt>
    <dgm:pt modelId="{DCD8C10C-1150-504F-A457-7513946337A4}" type="pres">
      <dgm:prSet presAssocID="{8CF5C7EA-76B6-6949-AA88-C487A7FFC37C}" presName="background2" presStyleLbl="node2" presStyleIdx="0" presStyleCnt="7"/>
      <dgm:spPr/>
    </dgm:pt>
    <dgm:pt modelId="{2AB988F2-2039-B94E-8E78-5501A80F517C}" type="pres">
      <dgm:prSet presAssocID="{8CF5C7EA-76B6-6949-AA88-C487A7FFC37C}" presName="text2" presStyleLbl="fgAcc2" presStyleIdx="0" presStyleCnt="7" custLinFactX="9303" custLinFactY="-100000" custLinFactNeighborX="100000" custLinFactNeighborY="-195775">
        <dgm:presLayoutVars>
          <dgm:chPref val="3"/>
        </dgm:presLayoutVars>
      </dgm:prSet>
      <dgm:spPr/>
    </dgm:pt>
    <dgm:pt modelId="{ABF44768-7427-1F40-8DCA-43E6573DF2DC}" type="pres">
      <dgm:prSet presAssocID="{8CF5C7EA-76B6-6949-AA88-C487A7FFC37C}" presName="hierChild3" presStyleCnt="0"/>
      <dgm:spPr/>
    </dgm:pt>
    <dgm:pt modelId="{27B2578D-3097-EE48-9EC1-546F7B789ED4}" type="pres">
      <dgm:prSet presAssocID="{CA59D6F6-4ACB-3F45-8DE1-D9B2351C8948}" presName="Name10" presStyleLbl="parChTrans1D2" presStyleIdx="1" presStyleCnt="7"/>
      <dgm:spPr/>
    </dgm:pt>
    <dgm:pt modelId="{BD074178-CC41-8B45-B44C-2B0B5129ECA6}" type="pres">
      <dgm:prSet presAssocID="{E29D2643-675F-1F4A-83F9-D1C91531C681}" presName="hierRoot2" presStyleCnt="0"/>
      <dgm:spPr/>
    </dgm:pt>
    <dgm:pt modelId="{7A9D5ACD-B858-D249-8115-0C459577F7AA}" type="pres">
      <dgm:prSet presAssocID="{E29D2643-675F-1F4A-83F9-D1C91531C681}" presName="composite2" presStyleCnt="0"/>
      <dgm:spPr/>
    </dgm:pt>
    <dgm:pt modelId="{629CF223-4F29-124F-B63D-DAF51548FB19}" type="pres">
      <dgm:prSet presAssocID="{E29D2643-675F-1F4A-83F9-D1C91531C681}" presName="background2" presStyleLbl="node2" presStyleIdx="1" presStyleCnt="7"/>
      <dgm:spPr/>
    </dgm:pt>
    <dgm:pt modelId="{68CEE431-8589-0E48-834A-7FECD6928652}" type="pres">
      <dgm:prSet presAssocID="{E29D2643-675F-1F4A-83F9-D1C91531C681}" presName="text2" presStyleLbl="fgAcc2" presStyleIdx="1" presStyleCnt="7" custLinFactNeighborX="-12919" custLinFactNeighborY="653">
        <dgm:presLayoutVars>
          <dgm:chPref val="3"/>
        </dgm:presLayoutVars>
      </dgm:prSet>
      <dgm:spPr/>
    </dgm:pt>
    <dgm:pt modelId="{A3D7C072-5EAB-4443-82C0-8ECC1EDAC14B}" type="pres">
      <dgm:prSet presAssocID="{E29D2643-675F-1F4A-83F9-D1C91531C681}" presName="hierChild3" presStyleCnt="0"/>
      <dgm:spPr/>
    </dgm:pt>
    <dgm:pt modelId="{30B5D13A-E769-8E45-B6A6-3EAD28D4BDB1}" type="pres">
      <dgm:prSet presAssocID="{5BB3FE87-2038-014C-9637-932FF0188317}" presName="Name10" presStyleLbl="parChTrans1D2" presStyleIdx="2" presStyleCnt="7"/>
      <dgm:spPr/>
    </dgm:pt>
    <dgm:pt modelId="{C651736E-4958-9F44-95D4-22F521554A68}" type="pres">
      <dgm:prSet presAssocID="{E762CD3A-298B-2A4D-BE19-C4E138DE0F42}" presName="hierRoot2" presStyleCnt="0"/>
      <dgm:spPr/>
    </dgm:pt>
    <dgm:pt modelId="{01162069-04C2-0F40-999C-9E41360E6F6A}" type="pres">
      <dgm:prSet presAssocID="{E762CD3A-298B-2A4D-BE19-C4E138DE0F42}" presName="composite2" presStyleCnt="0"/>
      <dgm:spPr/>
    </dgm:pt>
    <dgm:pt modelId="{1EE7074A-ECE2-F24E-9E93-FD661ECFCF97}" type="pres">
      <dgm:prSet presAssocID="{E762CD3A-298B-2A4D-BE19-C4E138DE0F42}" presName="background2" presStyleLbl="node2" presStyleIdx="2" presStyleCnt="7"/>
      <dgm:spPr/>
    </dgm:pt>
    <dgm:pt modelId="{CFB5BEE2-8B5B-5641-9133-8391602E5606}" type="pres">
      <dgm:prSet presAssocID="{E762CD3A-298B-2A4D-BE19-C4E138DE0F42}" presName="text2" presStyleLbl="fgAcc2" presStyleIdx="2" presStyleCnt="7" custLinFactX="-35141" custLinFactY="-42027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75682F-6AE0-0546-9B9E-37438668A479}" type="pres">
      <dgm:prSet presAssocID="{E762CD3A-298B-2A4D-BE19-C4E138DE0F42}" presName="hierChild3" presStyleCnt="0"/>
      <dgm:spPr/>
    </dgm:pt>
    <dgm:pt modelId="{27F8AF5A-8065-7144-B9EA-78F516217456}" type="pres">
      <dgm:prSet presAssocID="{EBA799F1-55B4-1441-9AFE-0AC08788C7BE}" presName="Name10" presStyleLbl="parChTrans1D2" presStyleIdx="3" presStyleCnt="7"/>
      <dgm:spPr/>
    </dgm:pt>
    <dgm:pt modelId="{8A047C6E-D84E-E241-A5C7-635152FC1E9C}" type="pres">
      <dgm:prSet presAssocID="{E5791F94-1CAC-BA48-9757-870C0EF14383}" presName="hierRoot2" presStyleCnt="0"/>
      <dgm:spPr/>
    </dgm:pt>
    <dgm:pt modelId="{231AFB39-5960-A148-B080-1C883AF748AA}" type="pres">
      <dgm:prSet presAssocID="{E5791F94-1CAC-BA48-9757-870C0EF14383}" presName="composite2" presStyleCnt="0"/>
      <dgm:spPr/>
    </dgm:pt>
    <dgm:pt modelId="{CD03C433-5705-CB4F-A666-656DA3359A3A}" type="pres">
      <dgm:prSet presAssocID="{E5791F94-1CAC-BA48-9757-870C0EF14383}" presName="background2" presStyleLbl="node2" presStyleIdx="3" presStyleCnt="7"/>
      <dgm:spPr/>
    </dgm:pt>
    <dgm:pt modelId="{BF213A55-583F-5E41-8FC9-93F7C897AB3F}" type="pres">
      <dgm:prSet presAssocID="{E5791F94-1CAC-BA48-9757-870C0EF14383}" presName="text2" presStyleLbl="fgAcc2" presStyleIdx="3" presStyleCnt="7" custLinFactX="-86085" custLinFactY="39953" custLinFactNeighborX="-100000" custLinFactNeighborY="100000">
        <dgm:presLayoutVars>
          <dgm:chPref val="3"/>
        </dgm:presLayoutVars>
      </dgm:prSet>
      <dgm:spPr/>
    </dgm:pt>
    <dgm:pt modelId="{13B5132C-E46D-6141-A21F-083D585BA829}" type="pres">
      <dgm:prSet presAssocID="{E5791F94-1CAC-BA48-9757-870C0EF14383}" presName="hierChild3" presStyleCnt="0"/>
      <dgm:spPr/>
    </dgm:pt>
    <dgm:pt modelId="{C487F175-DB80-6946-A009-14E716827B7E}" type="pres">
      <dgm:prSet presAssocID="{800FC73E-2C2F-0F4C-A398-B6CC1F1B1D30}" presName="Name10" presStyleLbl="parChTrans1D2" presStyleIdx="4" presStyleCnt="7"/>
      <dgm:spPr/>
    </dgm:pt>
    <dgm:pt modelId="{CA355101-07E0-F747-9114-B137254359E9}" type="pres">
      <dgm:prSet presAssocID="{BC12DA43-FCB7-2849-9B4E-682FBA82FC49}" presName="hierRoot2" presStyleCnt="0"/>
      <dgm:spPr/>
    </dgm:pt>
    <dgm:pt modelId="{D5BEA6D6-F2A5-A649-B640-B72575082E37}" type="pres">
      <dgm:prSet presAssocID="{BC12DA43-FCB7-2849-9B4E-682FBA82FC49}" presName="composite2" presStyleCnt="0"/>
      <dgm:spPr/>
    </dgm:pt>
    <dgm:pt modelId="{CD740071-D40F-D740-B320-53E7D0D9B3AE}" type="pres">
      <dgm:prSet presAssocID="{BC12DA43-FCB7-2849-9B4E-682FBA82FC49}" presName="background2" presStyleLbl="node2" presStyleIdx="4" presStyleCnt="7"/>
      <dgm:spPr/>
    </dgm:pt>
    <dgm:pt modelId="{BC804BC8-2816-B84B-8CD6-7B308AA2E0ED}" type="pres">
      <dgm:prSet presAssocID="{BC12DA43-FCB7-2849-9B4E-682FBA82FC49}" presName="text2" presStyleLbl="fgAcc2" presStyleIdx="4" presStyleCnt="7" custLinFactX="-100000" custLinFactY="-100000" custLinFactNeighborX="-141449" custLinFactNeighborY="-194281">
        <dgm:presLayoutVars>
          <dgm:chPref val="3"/>
        </dgm:presLayoutVars>
      </dgm:prSet>
      <dgm:spPr/>
    </dgm:pt>
    <dgm:pt modelId="{08226D1E-DB3A-3347-908F-898804B8BA73}" type="pres">
      <dgm:prSet presAssocID="{BC12DA43-FCB7-2849-9B4E-682FBA82FC49}" presName="hierChild3" presStyleCnt="0"/>
      <dgm:spPr/>
    </dgm:pt>
    <dgm:pt modelId="{96CDA67F-F196-8D49-9B49-4CB6FAFA2161}" type="pres">
      <dgm:prSet presAssocID="{53CC2AEE-7611-5448-9F7F-3316F327623D}" presName="Name10" presStyleLbl="parChTrans1D2" presStyleIdx="5" presStyleCnt="7"/>
      <dgm:spPr/>
    </dgm:pt>
    <dgm:pt modelId="{55B5EB5E-78BE-1842-8A05-1976140F9027}" type="pres">
      <dgm:prSet presAssocID="{5FB99512-6A37-7945-B5A0-0726587CD565}" presName="hierRoot2" presStyleCnt="0"/>
      <dgm:spPr/>
    </dgm:pt>
    <dgm:pt modelId="{E0CAA240-B4AC-5B48-A7F9-6DA3662892E7}" type="pres">
      <dgm:prSet presAssocID="{5FB99512-6A37-7945-B5A0-0726587CD565}" presName="composite2" presStyleCnt="0"/>
      <dgm:spPr/>
    </dgm:pt>
    <dgm:pt modelId="{B78F5F9D-CF98-D54E-9EBA-10262372B6CD}" type="pres">
      <dgm:prSet presAssocID="{5FB99512-6A37-7945-B5A0-0726587CD565}" presName="background2" presStyleLbl="node2" presStyleIdx="5" presStyleCnt="7"/>
      <dgm:spPr/>
    </dgm:pt>
    <dgm:pt modelId="{B90E4AA6-70D6-484A-81F1-CB608217470A}" type="pres">
      <dgm:prSet presAssocID="{5FB99512-6A37-7945-B5A0-0726587CD565}" presName="text2" presStyleLbl="fgAcc2" presStyleIdx="5" presStyleCnt="7" custLinFactX="-163672" custLinFactNeighborX="-200000" custLinFactNeighborY="-109">
        <dgm:presLayoutVars>
          <dgm:chPref val="3"/>
        </dgm:presLayoutVars>
      </dgm:prSet>
      <dgm:spPr/>
    </dgm:pt>
    <dgm:pt modelId="{3287EE5B-82EB-2F43-BD37-C6F4A107CF89}" type="pres">
      <dgm:prSet presAssocID="{5FB99512-6A37-7945-B5A0-0726587CD565}" presName="hierChild3" presStyleCnt="0"/>
      <dgm:spPr/>
    </dgm:pt>
    <dgm:pt modelId="{573B116A-1066-9E46-B08A-7092BCCA5849}" type="pres">
      <dgm:prSet presAssocID="{BA517385-494A-2444-8163-EC34FF4ADAC4}" presName="Name10" presStyleLbl="parChTrans1D2" presStyleIdx="6" presStyleCnt="7"/>
      <dgm:spPr/>
    </dgm:pt>
    <dgm:pt modelId="{40B10F74-3FFB-2545-BF09-531DE6C47D3F}" type="pres">
      <dgm:prSet presAssocID="{BCA3632D-999E-6643-AA6C-C4BA2F030A5C}" presName="hierRoot2" presStyleCnt="0"/>
      <dgm:spPr/>
    </dgm:pt>
    <dgm:pt modelId="{43071B05-BB49-4A42-972A-A32D872CC473}" type="pres">
      <dgm:prSet presAssocID="{BCA3632D-999E-6643-AA6C-C4BA2F030A5C}" presName="composite2" presStyleCnt="0"/>
      <dgm:spPr/>
    </dgm:pt>
    <dgm:pt modelId="{34922420-80D7-894C-A5E1-F8BBB31A4815}" type="pres">
      <dgm:prSet presAssocID="{BCA3632D-999E-6643-AA6C-C4BA2F030A5C}" presName="background2" presStyleLbl="node2" presStyleIdx="6" presStyleCnt="7"/>
      <dgm:spPr/>
    </dgm:pt>
    <dgm:pt modelId="{45B0A54A-3539-7E46-A754-63F97B7EDCDB}" type="pres">
      <dgm:prSet presAssocID="{BCA3632D-999E-6643-AA6C-C4BA2F030A5C}" presName="text2" presStyleLbl="fgAcc2" presStyleIdx="6" presStyleCnt="7" custLinFactX="-200000" custLinFactY="-42027" custLinFactNeighborX="-282754" custLinFactNeighborY="-100000">
        <dgm:presLayoutVars>
          <dgm:chPref val="3"/>
        </dgm:presLayoutVars>
      </dgm:prSet>
      <dgm:spPr/>
    </dgm:pt>
    <dgm:pt modelId="{0DDC7025-0528-9444-9E1A-FEE1730EB7B7}" type="pres">
      <dgm:prSet presAssocID="{BCA3632D-999E-6643-AA6C-C4BA2F030A5C}" presName="hierChild3" presStyleCnt="0"/>
      <dgm:spPr/>
    </dgm:pt>
  </dgm:ptLst>
  <dgm:cxnLst>
    <dgm:cxn modelId="{DDC095EC-824A-7840-9BCD-6928D59E0931}" type="presOf" srcId="{E762CD3A-298B-2A4D-BE19-C4E138DE0F42}" destId="{CFB5BEE2-8B5B-5641-9133-8391602E5606}" srcOrd="0" destOrd="0" presId="urn:microsoft.com/office/officeart/2005/8/layout/hierarchy1"/>
    <dgm:cxn modelId="{D247436D-3432-2647-86EC-558F91D1DCB1}" srcId="{7A5CCFC9-9660-EF4D-9FFE-F5F82682886C}" destId="{E5791F94-1CAC-BA48-9757-870C0EF14383}" srcOrd="3" destOrd="0" parTransId="{EBA799F1-55B4-1441-9AFE-0AC08788C7BE}" sibTransId="{23CEA3A6-D7CA-FB4F-A3A5-0FBF6AAFDC2E}"/>
    <dgm:cxn modelId="{93784400-4B48-224C-9298-E750BD0DB2FD}" srcId="{7A5CCFC9-9660-EF4D-9FFE-F5F82682886C}" destId="{8CF5C7EA-76B6-6949-AA88-C487A7FFC37C}" srcOrd="0" destOrd="0" parTransId="{9863F6D4-9DD3-C04E-B6BD-949670597877}" sibTransId="{8071965E-0204-AB49-AD83-B273C977AC81}"/>
    <dgm:cxn modelId="{613DF491-C148-244B-8763-A107A9D89950}" type="presOf" srcId="{800FC73E-2C2F-0F4C-A398-B6CC1F1B1D30}" destId="{C487F175-DB80-6946-A009-14E716827B7E}" srcOrd="0" destOrd="0" presId="urn:microsoft.com/office/officeart/2005/8/layout/hierarchy1"/>
    <dgm:cxn modelId="{E3EFDFDA-C334-B040-8CBA-A28400EA04D4}" type="presOf" srcId="{8CF5C7EA-76B6-6949-AA88-C487A7FFC37C}" destId="{2AB988F2-2039-B94E-8E78-5501A80F517C}" srcOrd="0" destOrd="0" presId="urn:microsoft.com/office/officeart/2005/8/layout/hierarchy1"/>
    <dgm:cxn modelId="{03DAF756-0786-D640-B4D3-170D42D17D4C}" type="presOf" srcId="{BC12DA43-FCB7-2849-9B4E-682FBA82FC49}" destId="{BC804BC8-2816-B84B-8CD6-7B308AA2E0ED}" srcOrd="0" destOrd="0" presId="urn:microsoft.com/office/officeart/2005/8/layout/hierarchy1"/>
    <dgm:cxn modelId="{E5BF25FA-05AA-D846-9703-3AF67AF5A913}" srcId="{7A5CCFC9-9660-EF4D-9FFE-F5F82682886C}" destId="{BC12DA43-FCB7-2849-9B4E-682FBA82FC49}" srcOrd="4" destOrd="0" parTransId="{800FC73E-2C2F-0F4C-A398-B6CC1F1B1D30}" sibTransId="{61B9367E-E8E7-BC41-98FD-22134099C785}"/>
    <dgm:cxn modelId="{0C2AF4E5-1FCD-894E-BF25-C0B29947CE9C}" type="presOf" srcId="{EBA799F1-55B4-1441-9AFE-0AC08788C7BE}" destId="{27F8AF5A-8065-7144-B9EA-78F516217456}" srcOrd="0" destOrd="0" presId="urn:microsoft.com/office/officeart/2005/8/layout/hierarchy1"/>
    <dgm:cxn modelId="{C231755E-309F-A94F-9551-738F0AD840D5}" srcId="{7A5CCFC9-9660-EF4D-9FFE-F5F82682886C}" destId="{5FB99512-6A37-7945-B5A0-0726587CD565}" srcOrd="5" destOrd="0" parTransId="{53CC2AEE-7611-5448-9F7F-3316F327623D}" sibTransId="{7DBBB734-6A4F-2243-A5CB-3892D9624549}"/>
    <dgm:cxn modelId="{CE77BAA2-2D9E-2A41-93A6-84483A218C18}" type="presOf" srcId="{5BB3FE87-2038-014C-9637-932FF0188317}" destId="{30B5D13A-E769-8E45-B6A6-3EAD28D4BDB1}" srcOrd="0" destOrd="0" presId="urn:microsoft.com/office/officeart/2005/8/layout/hierarchy1"/>
    <dgm:cxn modelId="{9116D544-B838-2F49-8F9A-9F4B8988A939}" srcId="{7A5CCFC9-9660-EF4D-9FFE-F5F82682886C}" destId="{E29D2643-675F-1F4A-83F9-D1C91531C681}" srcOrd="1" destOrd="0" parTransId="{CA59D6F6-4ACB-3F45-8DE1-D9B2351C8948}" sibTransId="{2C12AA54-1667-D248-9592-96F418837CF8}"/>
    <dgm:cxn modelId="{B0C6E6BE-0448-A24B-811E-1CA3EE0B12B9}" type="presOf" srcId="{E29D2643-675F-1F4A-83F9-D1C91531C681}" destId="{68CEE431-8589-0E48-834A-7FECD6928652}" srcOrd="0" destOrd="0" presId="urn:microsoft.com/office/officeart/2005/8/layout/hierarchy1"/>
    <dgm:cxn modelId="{E8F58A71-AD4D-C648-94A8-9C3E30A93586}" srcId="{13739E0F-367F-FA41-8FAE-23ECBC32700B}" destId="{7A5CCFC9-9660-EF4D-9FFE-F5F82682886C}" srcOrd="0" destOrd="0" parTransId="{1D11C8A2-7BA4-304F-BA35-D5B8133A77AC}" sibTransId="{57927D21-DF5D-4840-8BDD-B082EC5819EE}"/>
    <dgm:cxn modelId="{4F29ED51-2EBD-C343-A779-0C63ED6E5BEE}" type="presOf" srcId="{E5791F94-1CAC-BA48-9757-870C0EF14383}" destId="{BF213A55-583F-5E41-8FC9-93F7C897AB3F}" srcOrd="0" destOrd="0" presId="urn:microsoft.com/office/officeart/2005/8/layout/hierarchy1"/>
    <dgm:cxn modelId="{00CD4AEE-57E0-A045-8BD8-74749EF2198A}" type="presOf" srcId="{13739E0F-367F-FA41-8FAE-23ECBC32700B}" destId="{A815AC3D-EE62-1049-8E58-B01AC9908EDA}" srcOrd="0" destOrd="0" presId="urn:microsoft.com/office/officeart/2005/8/layout/hierarchy1"/>
    <dgm:cxn modelId="{6CAF3668-21B6-A149-B554-81A31F0AFF46}" type="presOf" srcId="{BCA3632D-999E-6643-AA6C-C4BA2F030A5C}" destId="{45B0A54A-3539-7E46-A754-63F97B7EDCDB}" srcOrd="0" destOrd="0" presId="urn:microsoft.com/office/officeart/2005/8/layout/hierarchy1"/>
    <dgm:cxn modelId="{5F705929-714B-7C45-9C14-F1C9DEA6CB9A}" type="presOf" srcId="{9863F6D4-9DD3-C04E-B6BD-949670597877}" destId="{329B96B4-E951-6A47-B51F-FF44AC6DC05A}" srcOrd="0" destOrd="0" presId="urn:microsoft.com/office/officeart/2005/8/layout/hierarchy1"/>
    <dgm:cxn modelId="{AF58968C-C796-304F-B829-F0AC14510984}" type="presOf" srcId="{5FB99512-6A37-7945-B5A0-0726587CD565}" destId="{B90E4AA6-70D6-484A-81F1-CB608217470A}" srcOrd="0" destOrd="0" presId="urn:microsoft.com/office/officeart/2005/8/layout/hierarchy1"/>
    <dgm:cxn modelId="{4CB710EA-4AEA-1E46-999D-205513FA9DA9}" type="presOf" srcId="{CA59D6F6-4ACB-3F45-8DE1-D9B2351C8948}" destId="{27B2578D-3097-EE48-9EC1-546F7B789ED4}" srcOrd="0" destOrd="0" presId="urn:microsoft.com/office/officeart/2005/8/layout/hierarchy1"/>
    <dgm:cxn modelId="{310B4263-88B6-FF49-864D-35D437E60115}" type="presOf" srcId="{53CC2AEE-7611-5448-9F7F-3316F327623D}" destId="{96CDA67F-F196-8D49-9B49-4CB6FAFA2161}" srcOrd="0" destOrd="0" presId="urn:microsoft.com/office/officeart/2005/8/layout/hierarchy1"/>
    <dgm:cxn modelId="{988AA7E4-28C3-7946-825C-BBA29BBEBE7E}" srcId="{7A5CCFC9-9660-EF4D-9FFE-F5F82682886C}" destId="{E762CD3A-298B-2A4D-BE19-C4E138DE0F42}" srcOrd="2" destOrd="0" parTransId="{5BB3FE87-2038-014C-9637-932FF0188317}" sibTransId="{79C68F07-57C1-9440-811A-51982FE34443}"/>
    <dgm:cxn modelId="{D0C850CA-F7C3-F44E-9209-1CF76D309797}" type="presOf" srcId="{BA517385-494A-2444-8163-EC34FF4ADAC4}" destId="{573B116A-1066-9E46-B08A-7092BCCA5849}" srcOrd="0" destOrd="0" presId="urn:microsoft.com/office/officeart/2005/8/layout/hierarchy1"/>
    <dgm:cxn modelId="{93B88392-A3CC-844A-A87C-49A537DD9B04}" srcId="{7A5CCFC9-9660-EF4D-9FFE-F5F82682886C}" destId="{BCA3632D-999E-6643-AA6C-C4BA2F030A5C}" srcOrd="6" destOrd="0" parTransId="{BA517385-494A-2444-8163-EC34FF4ADAC4}" sibTransId="{3E3AE8BD-7F61-6F4B-BAFC-CE7CEC2A81E5}"/>
    <dgm:cxn modelId="{250C5D63-110F-014F-8253-8DAECD42AA15}" type="presOf" srcId="{7A5CCFC9-9660-EF4D-9FFE-F5F82682886C}" destId="{C0433125-8670-9E4A-9381-19D5B5A80213}" srcOrd="0" destOrd="0" presId="urn:microsoft.com/office/officeart/2005/8/layout/hierarchy1"/>
    <dgm:cxn modelId="{83119802-ADF9-DF44-810F-7A4E9961183E}" type="presParOf" srcId="{A815AC3D-EE62-1049-8E58-B01AC9908EDA}" destId="{C2F6B573-C9C0-A34C-85E4-F41AE343E5D9}" srcOrd="0" destOrd="0" presId="urn:microsoft.com/office/officeart/2005/8/layout/hierarchy1"/>
    <dgm:cxn modelId="{82BF10CE-FB5E-9246-8483-20A8BFA4B130}" type="presParOf" srcId="{C2F6B573-C9C0-A34C-85E4-F41AE343E5D9}" destId="{358ED24C-B0DF-2249-A645-9102140B1ABB}" srcOrd="0" destOrd="0" presId="urn:microsoft.com/office/officeart/2005/8/layout/hierarchy1"/>
    <dgm:cxn modelId="{8F6924A1-E607-F24B-9BD6-0E894DE3A998}" type="presParOf" srcId="{358ED24C-B0DF-2249-A645-9102140B1ABB}" destId="{A3AA2BB9-E448-EE49-8D18-2CBA5DE53EA2}" srcOrd="0" destOrd="0" presId="urn:microsoft.com/office/officeart/2005/8/layout/hierarchy1"/>
    <dgm:cxn modelId="{B01910CB-2D52-384E-94A6-DD4B1B73929B}" type="presParOf" srcId="{358ED24C-B0DF-2249-A645-9102140B1ABB}" destId="{C0433125-8670-9E4A-9381-19D5B5A80213}" srcOrd="1" destOrd="0" presId="urn:microsoft.com/office/officeart/2005/8/layout/hierarchy1"/>
    <dgm:cxn modelId="{A97A1833-1FDC-0D4F-BCD0-48591C06ECB7}" type="presParOf" srcId="{C2F6B573-C9C0-A34C-85E4-F41AE343E5D9}" destId="{B2068252-B08E-1A48-B9BA-56282C3878B9}" srcOrd="1" destOrd="0" presId="urn:microsoft.com/office/officeart/2005/8/layout/hierarchy1"/>
    <dgm:cxn modelId="{AF9667B0-584B-0D47-8BA5-9CB90287B81C}" type="presParOf" srcId="{B2068252-B08E-1A48-B9BA-56282C3878B9}" destId="{329B96B4-E951-6A47-B51F-FF44AC6DC05A}" srcOrd="0" destOrd="0" presId="urn:microsoft.com/office/officeart/2005/8/layout/hierarchy1"/>
    <dgm:cxn modelId="{91AF2EE2-2926-B045-AC4A-8CA41A2B08A1}" type="presParOf" srcId="{B2068252-B08E-1A48-B9BA-56282C3878B9}" destId="{CC817392-83EE-1C46-A462-D5ABC475F79D}" srcOrd="1" destOrd="0" presId="urn:microsoft.com/office/officeart/2005/8/layout/hierarchy1"/>
    <dgm:cxn modelId="{04FB83FD-AF86-2B49-BDAB-9E9E795903B5}" type="presParOf" srcId="{CC817392-83EE-1C46-A462-D5ABC475F79D}" destId="{63BBC8D3-7C3F-5C4C-80F4-8AA96074B3F5}" srcOrd="0" destOrd="0" presId="urn:microsoft.com/office/officeart/2005/8/layout/hierarchy1"/>
    <dgm:cxn modelId="{7E609D56-EA76-5148-B850-FEEF7274482A}" type="presParOf" srcId="{63BBC8D3-7C3F-5C4C-80F4-8AA96074B3F5}" destId="{DCD8C10C-1150-504F-A457-7513946337A4}" srcOrd="0" destOrd="0" presId="urn:microsoft.com/office/officeart/2005/8/layout/hierarchy1"/>
    <dgm:cxn modelId="{6F5515D1-1D6A-8844-900C-808D2F86791E}" type="presParOf" srcId="{63BBC8D3-7C3F-5C4C-80F4-8AA96074B3F5}" destId="{2AB988F2-2039-B94E-8E78-5501A80F517C}" srcOrd="1" destOrd="0" presId="urn:microsoft.com/office/officeart/2005/8/layout/hierarchy1"/>
    <dgm:cxn modelId="{5A1E7CC1-374F-AF42-897F-15969AF78EB5}" type="presParOf" srcId="{CC817392-83EE-1C46-A462-D5ABC475F79D}" destId="{ABF44768-7427-1F40-8DCA-43E6573DF2DC}" srcOrd="1" destOrd="0" presId="urn:microsoft.com/office/officeart/2005/8/layout/hierarchy1"/>
    <dgm:cxn modelId="{EE386A7E-C121-8D4B-895E-822500AEA332}" type="presParOf" srcId="{B2068252-B08E-1A48-B9BA-56282C3878B9}" destId="{27B2578D-3097-EE48-9EC1-546F7B789ED4}" srcOrd="2" destOrd="0" presId="urn:microsoft.com/office/officeart/2005/8/layout/hierarchy1"/>
    <dgm:cxn modelId="{A9AEBB87-06A5-B94E-B51A-60CC80DD8DF9}" type="presParOf" srcId="{B2068252-B08E-1A48-B9BA-56282C3878B9}" destId="{BD074178-CC41-8B45-B44C-2B0B5129ECA6}" srcOrd="3" destOrd="0" presId="urn:microsoft.com/office/officeart/2005/8/layout/hierarchy1"/>
    <dgm:cxn modelId="{F8D2C147-67ED-D54C-826C-7F40E265B1F9}" type="presParOf" srcId="{BD074178-CC41-8B45-B44C-2B0B5129ECA6}" destId="{7A9D5ACD-B858-D249-8115-0C459577F7AA}" srcOrd="0" destOrd="0" presId="urn:microsoft.com/office/officeart/2005/8/layout/hierarchy1"/>
    <dgm:cxn modelId="{F03A48FC-C190-0349-8E87-95698145D20E}" type="presParOf" srcId="{7A9D5ACD-B858-D249-8115-0C459577F7AA}" destId="{629CF223-4F29-124F-B63D-DAF51548FB19}" srcOrd="0" destOrd="0" presId="urn:microsoft.com/office/officeart/2005/8/layout/hierarchy1"/>
    <dgm:cxn modelId="{AA04764D-4B03-A347-A91C-D60CA23D7242}" type="presParOf" srcId="{7A9D5ACD-B858-D249-8115-0C459577F7AA}" destId="{68CEE431-8589-0E48-834A-7FECD6928652}" srcOrd="1" destOrd="0" presId="urn:microsoft.com/office/officeart/2005/8/layout/hierarchy1"/>
    <dgm:cxn modelId="{E296F061-1A48-684B-B9AF-7AABEE2AEA6C}" type="presParOf" srcId="{BD074178-CC41-8B45-B44C-2B0B5129ECA6}" destId="{A3D7C072-5EAB-4443-82C0-8ECC1EDAC14B}" srcOrd="1" destOrd="0" presId="urn:microsoft.com/office/officeart/2005/8/layout/hierarchy1"/>
    <dgm:cxn modelId="{FE9F764D-6F91-EE42-B4A1-6D50B13CB694}" type="presParOf" srcId="{B2068252-B08E-1A48-B9BA-56282C3878B9}" destId="{30B5D13A-E769-8E45-B6A6-3EAD28D4BDB1}" srcOrd="4" destOrd="0" presId="urn:microsoft.com/office/officeart/2005/8/layout/hierarchy1"/>
    <dgm:cxn modelId="{8F2771F3-701F-CD45-9E48-08C36A7D3040}" type="presParOf" srcId="{B2068252-B08E-1A48-B9BA-56282C3878B9}" destId="{C651736E-4958-9F44-95D4-22F521554A68}" srcOrd="5" destOrd="0" presId="urn:microsoft.com/office/officeart/2005/8/layout/hierarchy1"/>
    <dgm:cxn modelId="{56353F42-6A84-984F-83D9-954178891F5E}" type="presParOf" srcId="{C651736E-4958-9F44-95D4-22F521554A68}" destId="{01162069-04C2-0F40-999C-9E41360E6F6A}" srcOrd="0" destOrd="0" presId="urn:microsoft.com/office/officeart/2005/8/layout/hierarchy1"/>
    <dgm:cxn modelId="{55D4F495-9FDD-564E-8EDE-8235354403D5}" type="presParOf" srcId="{01162069-04C2-0F40-999C-9E41360E6F6A}" destId="{1EE7074A-ECE2-F24E-9E93-FD661ECFCF97}" srcOrd="0" destOrd="0" presId="urn:microsoft.com/office/officeart/2005/8/layout/hierarchy1"/>
    <dgm:cxn modelId="{119FD27E-D3A8-E74F-B694-8DBF05F4DBCE}" type="presParOf" srcId="{01162069-04C2-0F40-999C-9E41360E6F6A}" destId="{CFB5BEE2-8B5B-5641-9133-8391602E5606}" srcOrd="1" destOrd="0" presId="urn:microsoft.com/office/officeart/2005/8/layout/hierarchy1"/>
    <dgm:cxn modelId="{ABCD8D5C-651E-9D40-82E6-6A86DEECF968}" type="presParOf" srcId="{C651736E-4958-9F44-95D4-22F521554A68}" destId="{AF75682F-6AE0-0546-9B9E-37438668A479}" srcOrd="1" destOrd="0" presId="urn:microsoft.com/office/officeart/2005/8/layout/hierarchy1"/>
    <dgm:cxn modelId="{A4B84729-0CB1-4046-808F-C3F7E6B3512A}" type="presParOf" srcId="{B2068252-B08E-1A48-B9BA-56282C3878B9}" destId="{27F8AF5A-8065-7144-B9EA-78F516217456}" srcOrd="6" destOrd="0" presId="urn:microsoft.com/office/officeart/2005/8/layout/hierarchy1"/>
    <dgm:cxn modelId="{CE4B1D99-DAD1-7E49-9158-E1649AAFF672}" type="presParOf" srcId="{B2068252-B08E-1A48-B9BA-56282C3878B9}" destId="{8A047C6E-D84E-E241-A5C7-635152FC1E9C}" srcOrd="7" destOrd="0" presId="urn:microsoft.com/office/officeart/2005/8/layout/hierarchy1"/>
    <dgm:cxn modelId="{85670F8F-101D-274B-9152-D8E4C87E264D}" type="presParOf" srcId="{8A047C6E-D84E-E241-A5C7-635152FC1E9C}" destId="{231AFB39-5960-A148-B080-1C883AF748AA}" srcOrd="0" destOrd="0" presId="urn:microsoft.com/office/officeart/2005/8/layout/hierarchy1"/>
    <dgm:cxn modelId="{699467C7-236D-AF49-AEDA-B30829947BE2}" type="presParOf" srcId="{231AFB39-5960-A148-B080-1C883AF748AA}" destId="{CD03C433-5705-CB4F-A666-656DA3359A3A}" srcOrd="0" destOrd="0" presId="urn:microsoft.com/office/officeart/2005/8/layout/hierarchy1"/>
    <dgm:cxn modelId="{1952B11B-33FB-BB4F-B552-79A7C886B92B}" type="presParOf" srcId="{231AFB39-5960-A148-B080-1C883AF748AA}" destId="{BF213A55-583F-5E41-8FC9-93F7C897AB3F}" srcOrd="1" destOrd="0" presId="urn:microsoft.com/office/officeart/2005/8/layout/hierarchy1"/>
    <dgm:cxn modelId="{0A2D3166-E20F-1D40-9314-36BAA729DFAF}" type="presParOf" srcId="{8A047C6E-D84E-E241-A5C7-635152FC1E9C}" destId="{13B5132C-E46D-6141-A21F-083D585BA829}" srcOrd="1" destOrd="0" presId="urn:microsoft.com/office/officeart/2005/8/layout/hierarchy1"/>
    <dgm:cxn modelId="{23D940C9-4F8B-234A-9BB4-518114B97099}" type="presParOf" srcId="{B2068252-B08E-1A48-B9BA-56282C3878B9}" destId="{C487F175-DB80-6946-A009-14E716827B7E}" srcOrd="8" destOrd="0" presId="urn:microsoft.com/office/officeart/2005/8/layout/hierarchy1"/>
    <dgm:cxn modelId="{B33FB82E-34ED-F340-BDA5-0281E7CCB806}" type="presParOf" srcId="{B2068252-B08E-1A48-B9BA-56282C3878B9}" destId="{CA355101-07E0-F747-9114-B137254359E9}" srcOrd="9" destOrd="0" presId="urn:microsoft.com/office/officeart/2005/8/layout/hierarchy1"/>
    <dgm:cxn modelId="{9A8DF57E-4A05-5F4D-A1B3-94B6F8B3E70D}" type="presParOf" srcId="{CA355101-07E0-F747-9114-B137254359E9}" destId="{D5BEA6D6-F2A5-A649-B640-B72575082E37}" srcOrd="0" destOrd="0" presId="urn:microsoft.com/office/officeart/2005/8/layout/hierarchy1"/>
    <dgm:cxn modelId="{D08DF125-4E5A-8743-B0B6-2363E7019E9C}" type="presParOf" srcId="{D5BEA6D6-F2A5-A649-B640-B72575082E37}" destId="{CD740071-D40F-D740-B320-53E7D0D9B3AE}" srcOrd="0" destOrd="0" presId="urn:microsoft.com/office/officeart/2005/8/layout/hierarchy1"/>
    <dgm:cxn modelId="{2919920D-8A8E-B542-9E8F-73BC3D10486C}" type="presParOf" srcId="{D5BEA6D6-F2A5-A649-B640-B72575082E37}" destId="{BC804BC8-2816-B84B-8CD6-7B308AA2E0ED}" srcOrd="1" destOrd="0" presId="urn:microsoft.com/office/officeart/2005/8/layout/hierarchy1"/>
    <dgm:cxn modelId="{D7B4CEFE-6FC4-BD4E-98DA-A42C8C7C9E64}" type="presParOf" srcId="{CA355101-07E0-F747-9114-B137254359E9}" destId="{08226D1E-DB3A-3347-908F-898804B8BA73}" srcOrd="1" destOrd="0" presId="urn:microsoft.com/office/officeart/2005/8/layout/hierarchy1"/>
    <dgm:cxn modelId="{15AE2A2B-4C42-F940-91D7-0439F997BA82}" type="presParOf" srcId="{B2068252-B08E-1A48-B9BA-56282C3878B9}" destId="{96CDA67F-F196-8D49-9B49-4CB6FAFA2161}" srcOrd="10" destOrd="0" presId="urn:microsoft.com/office/officeart/2005/8/layout/hierarchy1"/>
    <dgm:cxn modelId="{A6ECB456-F3B5-C84B-8B88-D2F2C62DC1AF}" type="presParOf" srcId="{B2068252-B08E-1A48-B9BA-56282C3878B9}" destId="{55B5EB5E-78BE-1842-8A05-1976140F9027}" srcOrd="11" destOrd="0" presId="urn:microsoft.com/office/officeart/2005/8/layout/hierarchy1"/>
    <dgm:cxn modelId="{CA7D08A8-735B-404A-A026-0B440DA56040}" type="presParOf" srcId="{55B5EB5E-78BE-1842-8A05-1976140F9027}" destId="{E0CAA240-B4AC-5B48-A7F9-6DA3662892E7}" srcOrd="0" destOrd="0" presId="urn:microsoft.com/office/officeart/2005/8/layout/hierarchy1"/>
    <dgm:cxn modelId="{85E750D8-4DAE-DC44-AA6F-176B81E4A341}" type="presParOf" srcId="{E0CAA240-B4AC-5B48-A7F9-6DA3662892E7}" destId="{B78F5F9D-CF98-D54E-9EBA-10262372B6CD}" srcOrd="0" destOrd="0" presId="urn:microsoft.com/office/officeart/2005/8/layout/hierarchy1"/>
    <dgm:cxn modelId="{F9FDDE7B-49E2-8143-9E3E-198B36688B8D}" type="presParOf" srcId="{E0CAA240-B4AC-5B48-A7F9-6DA3662892E7}" destId="{B90E4AA6-70D6-484A-81F1-CB608217470A}" srcOrd="1" destOrd="0" presId="urn:microsoft.com/office/officeart/2005/8/layout/hierarchy1"/>
    <dgm:cxn modelId="{A42DAB89-FA12-1B42-9330-268FEF9CD01B}" type="presParOf" srcId="{55B5EB5E-78BE-1842-8A05-1976140F9027}" destId="{3287EE5B-82EB-2F43-BD37-C6F4A107CF89}" srcOrd="1" destOrd="0" presId="urn:microsoft.com/office/officeart/2005/8/layout/hierarchy1"/>
    <dgm:cxn modelId="{D77E47AC-EB38-D744-8A08-B244682E856F}" type="presParOf" srcId="{B2068252-B08E-1A48-B9BA-56282C3878B9}" destId="{573B116A-1066-9E46-B08A-7092BCCA5849}" srcOrd="12" destOrd="0" presId="urn:microsoft.com/office/officeart/2005/8/layout/hierarchy1"/>
    <dgm:cxn modelId="{619C34F9-19B3-7941-A10C-82D754012258}" type="presParOf" srcId="{B2068252-B08E-1A48-B9BA-56282C3878B9}" destId="{40B10F74-3FFB-2545-BF09-531DE6C47D3F}" srcOrd="13" destOrd="0" presId="urn:microsoft.com/office/officeart/2005/8/layout/hierarchy1"/>
    <dgm:cxn modelId="{0802B536-9069-4945-A152-DC62E27B3AA5}" type="presParOf" srcId="{40B10F74-3FFB-2545-BF09-531DE6C47D3F}" destId="{43071B05-BB49-4A42-972A-A32D872CC473}" srcOrd="0" destOrd="0" presId="urn:microsoft.com/office/officeart/2005/8/layout/hierarchy1"/>
    <dgm:cxn modelId="{6397FD7C-E4BC-7D41-A603-868250266B80}" type="presParOf" srcId="{43071B05-BB49-4A42-972A-A32D872CC473}" destId="{34922420-80D7-894C-A5E1-F8BBB31A4815}" srcOrd="0" destOrd="0" presId="urn:microsoft.com/office/officeart/2005/8/layout/hierarchy1"/>
    <dgm:cxn modelId="{B7721164-37EC-E94B-86D4-65B97517F37E}" type="presParOf" srcId="{43071B05-BB49-4A42-972A-A32D872CC473}" destId="{45B0A54A-3539-7E46-A754-63F97B7EDCDB}" srcOrd="1" destOrd="0" presId="urn:microsoft.com/office/officeart/2005/8/layout/hierarchy1"/>
    <dgm:cxn modelId="{5D5B646B-7ABB-7B49-B325-A7443917F383}" type="presParOf" srcId="{40B10F74-3FFB-2545-BF09-531DE6C47D3F}" destId="{0DDC7025-0528-9444-9E1A-FEE1730EB7B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B116A-1066-9E46-B08A-7092BCCA5849}">
      <dsp:nvSpPr>
        <dsp:cNvPr id="0" name=""/>
        <dsp:cNvSpPr/>
      </dsp:nvSpPr>
      <dsp:spPr>
        <a:xfrm>
          <a:off x="2128405" y="1094755"/>
          <a:ext cx="644930" cy="1313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755"/>
              </a:lnTo>
              <a:lnTo>
                <a:pt x="644930" y="1227755"/>
              </a:lnTo>
              <a:lnTo>
                <a:pt x="644930" y="131301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DA67F-F196-8D49-9B49-4CB6FAFA2161}">
      <dsp:nvSpPr>
        <dsp:cNvPr id="0" name=""/>
        <dsp:cNvSpPr/>
      </dsp:nvSpPr>
      <dsp:spPr>
        <a:xfrm>
          <a:off x="2128405" y="1094755"/>
          <a:ext cx="616028" cy="2142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188"/>
              </a:lnTo>
              <a:lnTo>
                <a:pt x="616028" y="2057188"/>
              </a:lnTo>
              <a:lnTo>
                <a:pt x="616028" y="21424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7F175-DB80-6946-A009-14E716827B7E}">
      <dsp:nvSpPr>
        <dsp:cNvPr id="0" name=""/>
        <dsp:cNvSpPr/>
      </dsp:nvSpPr>
      <dsp:spPr>
        <a:xfrm>
          <a:off x="2128405" y="1094755"/>
          <a:ext cx="616035" cy="423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913"/>
              </a:lnTo>
              <a:lnTo>
                <a:pt x="616035" y="337913"/>
              </a:lnTo>
              <a:lnTo>
                <a:pt x="616035" y="42317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8AF5A-8065-7144-B9EA-78F516217456}">
      <dsp:nvSpPr>
        <dsp:cNvPr id="0" name=""/>
        <dsp:cNvSpPr/>
      </dsp:nvSpPr>
      <dsp:spPr>
        <a:xfrm>
          <a:off x="2082685" y="1094755"/>
          <a:ext cx="91440" cy="29610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75775"/>
              </a:lnTo>
              <a:lnTo>
                <a:pt x="46401" y="2875775"/>
              </a:lnTo>
              <a:lnTo>
                <a:pt x="46401" y="296103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5D13A-E769-8E45-B6A6-3EAD28D4BDB1}">
      <dsp:nvSpPr>
        <dsp:cNvPr id="0" name=""/>
        <dsp:cNvSpPr/>
      </dsp:nvSpPr>
      <dsp:spPr>
        <a:xfrm>
          <a:off x="1473051" y="1094755"/>
          <a:ext cx="655354" cy="1313018"/>
        </a:xfrm>
        <a:custGeom>
          <a:avLst/>
          <a:gdLst/>
          <a:ahLst/>
          <a:cxnLst/>
          <a:rect l="0" t="0" r="0" b="0"/>
          <a:pathLst>
            <a:path>
              <a:moveTo>
                <a:pt x="655354" y="0"/>
              </a:moveTo>
              <a:lnTo>
                <a:pt x="655354" y="1227755"/>
              </a:lnTo>
              <a:lnTo>
                <a:pt x="0" y="1227755"/>
              </a:lnTo>
              <a:lnTo>
                <a:pt x="0" y="131301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2578D-3097-EE48-9EC1-546F7B789ED4}">
      <dsp:nvSpPr>
        <dsp:cNvPr id="0" name=""/>
        <dsp:cNvSpPr/>
      </dsp:nvSpPr>
      <dsp:spPr>
        <a:xfrm>
          <a:off x="1473049" y="1094755"/>
          <a:ext cx="655356" cy="2146906"/>
        </a:xfrm>
        <a:custGeom>
          <a:avLst/>
          <a:gdLst/>
          <a:ahLst/>
          <a:cxnLst/>
          <a:rect l="0" t="0" r="0" b="0"/>
          <a:pathLst>
            <a:path>
              <a:moveTo>
                <a:pt x="655356" y="0"/>
              </a:moveTo>
              <a:lnTo>
                <a:pt x="655356" y="2061642"/>
              </a:lnTo>
              <a:lnTo>
                <a:pt x="0" y="2061642"/>
              </a:lnTo>
              <a:lnTo>
                <a:pt x="0" y="214690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B96B4-E951-6A47-B51F-FF44AC6DC05A}">
      <dsp:nvSpPr>
        <dsp:cNvPr id="0" name=""/>
        <dsp:cNvSpPr/>
      </dsp:nvSpPr>
      <dsp:spPr>
        <a:xfrm>
          <a:off x="1473047" y="1094755"/>
          <a:ext cx="655358" cy="414445"/>
        </a:xfrm>
        <a:custGeom>
          <a:avLst/>
          <a:gdLst/>
          <a:ahLst/>
          <a:cxnLst/>
          <a:rect l="0" t="0" r="0" b="0"/>
          <a:pathLst>
            <a:path>
              <a:moveTo>
                <a:pt x="655358" y="0"/>
              </a:moveTo>
              <a:lnTo>
                <a:pt x="655358" y="329181"/>
              </a:lnTo>
              <a:lnTo>
                <a:pt x="0" y="329181"/>
              </a:lnTo>
              <a:lnTo>
                <a:pt x="0" y="41444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A2BB9-E448-EE49-8D18-2CBA5DE53EA2}">
      <dsp:nvSpPr>
        <dsp:cNvPr id="0" name=""/>
        <dsp:cNvSpPr/>
      </dsp:nvSpPr>
      <dsp:spPr>
        <a:xfrm>
          <a:off x="1668212" y="510310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433125-8670-9E4A-9381-19D5B5A80213}">
      <dsp:nvSpPr>
        <dsp:cNvPr id="0" name=""/>
        <dsp:cNvSpPr/>
      </dsp:nvSpPr>
      <dsp:spPr>
        <a:xfrm>
          <a:off x="1770477" y="607462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УПРАВЛЕНИЕ ПРЕДПРИЯТИЕМ</a:t>
          </a:r>
          <a:endParaRPr lang="ru-RU" sz="700" kern="1200" dirty="0"/>
        </a:p>
      </dsp:txBody>
      <dsp:txXfrm>
        <a:off x="1787595" y="624580"/>
        <a:ext cx="886151" cy="550209"/>
      </dsp:txXfrm>
    </dsp:sp>
    <dsp:sp modelId="{DCD8C10C-1150-504F-A457-7513946337A4}">
      <dsp:nvSpPr>
        <dsp:cNvPr id="0" name=""/>
        <dsp:cNvSpPr/>
      </dsp:nvSpPr>
      <dsp:spPr>
        <a:xfrm>
          <a:off x="1012853" y="1509201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B988F2-2039-B94E-8E78-5501A80F517C}">
      <dsp:nvSpPr>
        <dsp:cNvPr id="0" name=""/>
        <dsp:cNvSpPr/>
      </dsp:nvSpPr>
      <dsp:spPr>
        <a:xfrm>
          <a:off x="1115118" y="1606353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ФИНАНСЫ</a:t>
          </a:r>
          <a:endParaRPr lang="ru-RU" sz="700" kern="1200" dirty="0"/>
        </a:p>
      </dsp:txBody>
      <dsp:txXfrm>
        <a:off x="1132236" y="1623471"/>
        <a:ext cx="886151" cy="550209"/>
      </dsp:txXfrm>
    </dsp:sp>
    <dsp:sp modelId="{629CF223-4F29-124F-B63D-DAF51548FB19}">
      <dsp:nvSpPr>
        <dsp:cNvPr id="0" name=""/>
        <dsp:cNvSpPr/>
      </dsp:nvSpPr>
      <dsp:spPr>
        <a:xfrm>
          <a:off x="1012855" y="3241662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CEE431-8589-0E48-834A-7FECD6928652}">
      <dsp:nvSpPr>
        <dsp:cNvPr id="0" name=""/>
        <dsp:cNvSpPr/>
      </dsp:nvSpPr>
      <dsp:spPr>
        <a:xfrm>
          <a:off x="1115120" y="3338814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ПРОИЗВОДСТВО</a:t>
          </a:r>
          <a:endParaRPr lang="ru-RU" sz="700" kern="1200" dirty="0"/>
        </a:p>
      </dsp:txBody>
      <dsp:txXfrm>
        <a:off x="1132238" y="3355932"/>
        <a:ext cx="886151" cy="550209"/>
      </dsp:txXfrm>
    </dsp:sp>
    <dsp:sp modelId="{1EE7074A-ECE2-F24E-9E93-FD661ECFCF97}">
      <dsp:nvSpPr>
        <dsp:cNvPr id="0" name=""/>
        <dsp:cNvSpPr/>
      </dsp:nvSpPr>
      <dsp:spPr>
        <a:xfrm>
          <a:off x="1012857" y="2407774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B5BEE2-8B5B-5641-9133-8391602E5606}">
      <dsp:nvSpPr>
        <dsp:cNvPr id="0" name=""/>
        <dsp:cNvSpPr/>
      </dsp:nvSpPr>
      <dsp:spPr>
        <a:xfrm>
          <a:off x="1115122" y="2504926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ИНФОРМАЦИОННЫЕ РЕСУРСЫ</a:t>
          </a:r>
          <a:endParaRPr lang="ru-RU" sz="700" kern="1200" dirty="0"/>
        </a:p>
      </dsp:txBody>
      <dsp:txXfrm>
        <a:off x="1132240" y="2522044"/>
        <a:ext cx="886151" cy="550209"/>
      </dsp:txXfrm>
    </dsp:sp>
    <dsp:sp modelId="{CD03C433-5705-CB4F-A666-656DA3359A3A}">
      <dsp:nvSpPr>
        <dsp:cNvPr id="0" name=""/>
        <dsp:cNvSpPr/>
      </dsp:nvSpPr>
      <dsp:spPr>
        <a:xfrm>
          <a:off x="1668893" y="4055794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213A55-583F-5E41-8FC9-93F7C897AB3F}">
      <dsp:nvSpPr>
        <dsp:cNvPr id="0" name=""/>
        <dsp:cNvSpPr/>
      </dsp:nvSpPr>
      <dsp:spPr>
        <a:xfrm>
          <a:off x="1771158" y="4152946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ВЗАИМОДЕЙСТВИЕ С ПОСТАВЩИКАМИ</a:t>
          </a:r>
          <a:endParaRPr lang="ru-RU" sz="700" kern="1200" dirty="0"/>
        </a:p>
      </dsp:txBody>
      <dsp:txXfrm>
        <a:off x="1788276" y="4170064"/>
        <a:ext cx="886151" cy="550209"/>
      </dsp:txXfrm>
    </dsp:sp>
    <dsp:sp modelId="{CD740071-D40F-D740-B320-53E7D0D9B3AE}">
      <dsp:nvSpPr>
        <dsp:cNvPr id="0" name=""/>
        <dsp:cNvSpPr/>
      </dsp:nvSpPr>
      <dsp:spPr>
        <a:xfrm>
          <a:off x="2284247" y="1517932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804BC8-2816-B84B-8CD6-7B308AA2E0ED}">
      <dsp:nvSpPr>
        <dsp:cNvPr id="0" name=""/>
        <dsp:cNvSpPr/>
      </dsp:nvSpPr>
      <dsp:spPr>
        <a:xfrm>
          <a:off x="2386512" y="1615084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ПЕРСОНАЛ</a:t>
          </a:r>
          <a:endParaRPr lang="ru-RU" sz="700" kern="1200" dirty="0"/>
        </a:p>
      </dsp:txBody>
      <dsp:txXfrm>
        <a:off x="2403630" y="1632202"/>
        <a:ext cx="886151" cy="550209"/>
      </dsp:txXfrm>
    </dsp:sp>
    <dsp:sp modelId="{B78F5F9D-CF98-D54E-9EBA-10262372B6CD}">
      <dsp:nvSpPr>
        <dsp:cNvPr id="0" name=""/>
        <dsp:cNvSpPr/>
      </dsp:nvSpPr>
      <dsp:spPr>
        <a:xfrm>
          <a:off x="2284240" y="3237208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0E4AA6-70D6-484A-81F1-CB608217470A}">
      <dsp:nvSpPr>
        <dsp:cNvPr id="0" name=""/>
        <dsp:cNvSpPr/>
      </dsp:nvSpPr>
      <dsp:spPr>
        <a:xfrm>
          <a:off x="2386505" y="3334360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МАТЕРИАЛЬНЫЕ РЕСУРСЫ</a:t>
          </a:r>
          <a:endParaRPr lang="ru-RU" sz="700" kern="1200" dirty="0"/>
        </a:p>
      </dsp:txBody>
      <dsp:txXfrm>
        <a:off x="2403623" y="3351478"/>
        <a:ext cx="886151" cy="550209"/>
      </dsp:txXfrm>
    </dsp:sp>
    <dsp:sp modelId="{34922420-80D7-894C-A5E1-F8BBB31A4815}">
      <dsp:nvSpPr>
        <dsp:cNvPr id="0" name=""/>
        <dsp:cNvSpPr/>
      </dsp:nvSpPr>
      <dsp:spPr>
        <a:xfrm>
          <a:off x="2313142" y="2407774"/>
          <a:ext cx="920387" cy="5844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B0A54A-3539-7E46-A754-63F97B7EDCDB}">
      <dsp:nvSpPr>
        <dsp:cNvPr id="0" name=""/>
        <dsp:cNvSpPr/>
      </dsp:nvSpPr>
      <dsp:spPr>
        <a:xfrm>
          <a:off x="2415407" y="2504926"/>
          <a:ext cx="920387" cy="58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ВЗАИМОТНОШЕНИЯ С КЛИЕНТАМИ</a:t>
          </a:r>
          <a:endParaRPr lang="ru-RU" sz="700" kern="1200" dirty="0"/>
        </a:p>
      </dsp:txBody>
      <dsp:txXfrm>
        <a:off x="2432525" y="2522044"/>
        <a:ext cx="886151" cy="550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CCA33-985B-B04B-827A-27A69308B6F0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BF8A3-C3B4-9848-B23B-A0F570B231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2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F8A3-C3B4-9848-B23B-A0F570B231B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0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42B5-307A-43B4-A43B-7D8E14A24F5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3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BF8A3-C3B4-9848-B23B-A0F570B231B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1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3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9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18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3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0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63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4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8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6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9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28F64-7E3B-574A-BF84-3A9500170A25}" type="datetimeFigureOut">
              <a:rPr lang="ru-RU" smtClean="0"/>
              <a:t>12.10.14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BF6FC-B9BF-F844-956F-CD2E2AB99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microsoft.com/office/2007/relationships/hdphoto" Target="../media/hdphoto1.wdp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71.png"/><Relationship Id="rId9" Type="http://schemas.microsoft.com/office/2007/relationships/hdphoto" Target="../media/hdphoto2.wdp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1.png"/><Relationship Id="rId8" Type="http://schemas.microsoft.com/office/2007/relationships/hdphoto" Target="../media/hdphoto3.wdp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5" Type="http://schemas.openxmlformats.org/officeDocument/2006/relationships/image" Target="../media/image72.png"/><Relationship Id="rId6" Type="http://schemas.openxmlformats.org/officeDocument/2006/relationships/image" Target="../media/image67.png"/><Relationship Id="rId7" Type="http://schemas.openxmlformats.org/officeDocument/2006/relationships/image" Target="../media/image69.png"/><Relationship Id="rId8" Type="http://schemas.openxmlformats.org/officeDocument/2006/relationships/image" Target="../media/image71.png"/><Relationship Id="rId9" Type="http://schemas.microsoft.com/office/2007/relationships/hdphoto" Target="../media/hdphoto4.wdp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57" y="2536264"/>
            <a:ext cx="653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Виртуальная реальность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Игры-симуляторы – новый помощник HR</a:t>
            </a:r>
            <a:endParaRPr lang="ru-RU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9957" y="5437465"/>
            <a:ext cx="65363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95959"/>
                </a:solidFill>
              </a:rPr>
              <a:t>Сергей Иванов</a:t>
            </a:r>
            <a:endParaRPr lang="en-US" b="1" dirty="0" smtClean="0">
              <a:solidFill>
                <a:srgbClr val="595959"/>
              </a:solidFill>
            </a:endParaRPr>
          </a:p>
          <a:p>
            <a:r>
              <a:rPr lang="ru-RU" sz="1200" dirty="0" smtClean="0">
                <a:solidFill>
                  <a:srgbClr val="595959"/>
                </a:solidFill>
              </a:rPr>
              <a:t>Руководитель направления </a:t>
            </a:r>
            <a:r>
              <a:rPr lang="en-US" sz="1200" dirty="0" smtClean="0">
                <a:solidFill>
                  <a:srgbClr val="595959"/>
                </a:solidFill>
              </a:rPr>
              <a:t>Virtonomics Academy</a:t>
            </a:r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577" y="5553224"/>
            <a:ext cx="1455764" cy="4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9965" y="904638"/>
            <a:ext cx="1607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Конкурентные</a:t>
            </a:r>
            <a:endParaRPr lang="ru-RU" dirty="0">
              <a:solidFill>
                <a:srgbClr val="98480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0300" y="904638"/>
            <a:ext cx="1848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Неконкурентные</a:t>
            </a:r>
            <a:endParaRPr lang="ru-RU" dirty="0">
              <a:solidFill>
                <a:srgbClr val="984807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87" y="2309874"/>
            <a:ext cx="3810000" cy="285750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49" y="2657152"/>
            <a:ext cx="254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1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656" y="848179"/>
            <a:ext cx="1758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Модерируемые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1067" y="848179"/>
            <a:ext cx="1976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Немодерируемые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1" y="2266505"/>
            <a:ext cx="4127399" cy="309669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01" y="2565289"/>
            <a:ext cx="2706763" cy="27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6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8046" y="617945"/>
            <a:ext cx="136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Отраслевые</a:t>
            </a:r>
            <a:endParaRPr lang="ru-RU" dirty="0">
              <a:solidFill>
                <a:srgbClr val="98480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3305" y="617945"/>
            <a:ext cx="2272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Общеэкономические</a:t>
            </a:r>
            <a:endParaRPr lang="ru-RU" dirty="0">
              <a:solidFill>
                <a:srgbClr val="984807"/>
              </a:solidFill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1963213"/>
            <a:ext cx="3522155" cy="264161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241576" y="1677092"/>
            <a:ext cx="4751522" cy="3936288"/>
            <a:chOff x="4241576" y="1677092"/>
            <a:chExt cx="4751522" cy="3936288"/>
          </a:xfrm>
        </p:grpSpPr>
        <p:pic>
          <p:nvPicPr>
            <p:cNvPr id="15" name="Изображение 14"/>
            <p:cNvPicPr>
              <a:picLocks noChangeAspect="1"/>
            </p:cNvPicPr>
            <p:nvPr/>
          </p:nvPicPr>
          <p:blipFill rotWithShape="1">
            <a:blip r:embed="rId4"/>
            <a:srcRect t="9626"/>
            <a:stretch/>
          </p:blipFill>
          <p:spPr>
            <a:xfrm>
              <a:off x="4241576" y="1677092"/>
              <a:ext cx="4751522" cy="3936288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4241576" y="5225722"/>
              <a:ext cx="814286" cy="387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2333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2204" y="768055"/>
            <a:ext cx="2282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Детерминированные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0832" y="847048"/>
            <a:ext cx="1708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Стохастические</a:t>
            </a:r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01" y="2523987"/>
            <a:ext cx="3330717" cy="233150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167" y="2388032"/>
            <a:ext cx="2940326" cy="25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1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8375" y="848292"/>
            <a:ext cx="265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Регулируемая сложность</a:t>
            </a:r>
            <a:endParaRPr lang="ru-RU" dirty="0">
              <a:solidFill>
                <a:srgbClr val="98480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0731" y="848292"/>
            <a:ext cx="2911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Нерегулируемая сложность</a:t>
            </a:r>
            <a:endParaRPr lang="ru-RU" dirty="0">
              <a:solidFill>
                <a:srgbClr val="984807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4" y="2606785"/>
            <a:ext cx="3990542" cy="244007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/>
          <a:srcRect l="11170" t="11094" r="11450" b="11057"/>
          <a:stretch/>
        </p:blipFill>
        <p:spPr>
          <a:xfrm>
            <a:off x="5244240" y="2606785"/>
            <a:ext cx="3269298" cy="24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7053" y="557699"/>
            <a:ext cx="148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Бесконечные</a:t>
            </a:r>
            <a:endParaRPr lang="ru-RU" dirty="0">
              <a:solidFill>
                <a:srgbClr val="98480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6257" y="557699"/>
            <a:ext cx="4190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Ограниченный период моделирования</a:t>
            </a:r>
            <a:endParaRPr lang="ru-RU" dirty="0">
              <a:solidFill>
                <a:srgbClr val="984807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666" y="2441798"/>
            <a:ext cx="3175000" cy="23749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34" y="2522375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933" y="733657"/>
            <a:ext cx="134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Командные</a:t>
            </a:r>
            <a:endParaRPr lang="ru-RU" dirty="0">
              <a:solidFill>
                <a:srgbClr val="98480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2805" y="733657"/>
            <a:ext cx="190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984807"/>
                </a:solidFill>
              </a:rPr>
              <a:t>Индивидуальные</a:t>
            </a:r>
            <a:endParaRPr lang="ru-RU" dirty="0">
              <a:solidFill>
                <a:srgbClr val="984807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21" y="2301061"/>
            <a:ext cx="3175000" cy="29845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092" y="2186970"/>
            <a:ext cx="3118475" cy="31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4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jpeg;base64,/9j/4AAQSkZJRgABAQAAAQABAAD/2wCEAAkGBwgHBgkIBwgKCgkFBQoFBQUFDQ8ICQUKFBEWFhQRExMYKCggGBolGxMTITEhJSkrLi4uFx8zODMsNygtLisBCgoKBQUFDgUFDisZExkrKysrKysrKysrKysrKysrKysrKysyKysrKysrKysrKysrKysrKysrKysrKysrKysrK//AABEIALcBEwMBEQACEQEDEQH/xAAWAAEBAQAAAAAAAAAAAAAAAAAABgT/xAAZEAEAAgMAAAAAAAAAAAAAAAAAA5ICFlT/xAAWAQEBAQAAAAAAAAAAAAAAAAAABwb/xAAeEQEAAQIHAAAAAAAAAAAAAAAAAVTRAgQFFheRkv/aAAwDAQACEQMRAD8A2NYno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p1SHrlrimHIOoUOH1Nmt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g1SHrlricg6hQ4fU2NtZSonqDVIeuWuJyDqFDh9TY21lKieoNUh65a4nIOoUOH1NjbWUqJ6hRJ40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-107544" y="-256910"/>
            <a:ext cx="255805" cy="3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42" name="Группа 1041"/>
          <p:cNvGrpSpPr/>
          <p:nvPr/>
        </p:nvGrpSpPr>
        <p:grpSpPr>
          <a:xfrm>
            <a:off x="689790" y="736331"/>
            <a:ext cx="1278388" cy="839464"/>
            <a:chOff x="611560" y="2283718"/>
            <a:chExt cx="1855194" cy="91367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973" y="2830423"/>
              <a:ext cx="504057" cy="3345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9818" y="2861962"/>
              <a:ext cx="504056" cy="33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560" y="2389932"/>
              <a:ext cx="504056" cy="33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136" y="2556038"/>
              <a:ext cx="504056" cy="334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4561" y="2650834"/>
              <a:ext cx="504057" cy="303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9818" y="2283718"/>
              <a:ext cx="501418" cy="3336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2" descr="http://flag.kremlin.ru/i/flag-bi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698" y="2333293"/>
              <a:ext cx="504056" cy="336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199256" y="423948"/>
            <a:ext cx="989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языков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0167" y="2036419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виртуальных</a:t>
            </a:r>
            <a:b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экономических миров</a:t>
            </a:r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32745" y="502494"/>
            <a:ext cx="1538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государство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26278" y="2590522"/>
            <a:ext cx="126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 городов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78016" y="161616"/>
            <a:ext cx="1655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rgbClr val="F96A1B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Мультиязычность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389943" y="194717"/>
            <a:ext cx="3189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F96A1B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 на разных континентах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389943" y="2282745"/>
            <a:ext cx="2583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F96A1B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Мегаполисы и малые города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6761" y="2782350"/>
            <a:ext cx="1190531" cy="1138119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452346" y="502494"/>
            <a:ext cx="1726759" cy="142519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099519" y="552435"/>
            <a:ext cx="1726759" cy="142519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038646" y="2659069"/>
            <a:ext cx="1726759" cy="142519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52346" y="2564002"/>
            <a:ext cx="1726759" cy="144081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265" y="2644703"/>
            <a:ext cx="931245" cy="140333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r="20275" b="34901"/>
          <a:stretch/>
        </p:blipFill>
        <p:spPr>
          <a:xfrm>
            <a:off x="5143937" y="704989"/>
            <a:ext cx="1656184" cy="109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Группа 8"/>
          <p:cNvGrpSpPr/>
          <p:nvPr/>
        </p:nvGrpSpPr>
        <p:grpSpPr>
          <a:xfrm>
            <a:off x="196158" y="3841018"/>
            <a:ext cx="4185756" cy="2775116"/>
            <a:chOff x="233149" y="3947329"/>
            <a:chExt cx="4185756" cy="2775116"/>
          </a:xfrm>
        </p:grpSpPr>
        <p:pic>
          <p:nvPicPr>
            <p:cNvPr id="29" name="Рисунок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3149" y="4594879"/>
              <a:ext cx="2955355" cy="2127566"/>
            </a:xfrm>
            <a:prstGeom prst="rect">
              <a:avLst/>
            </a:prstGeom>
          </p:spPr>
        </p:pic>
        <p:grpSp>
          <p:nvGrpSpPr>
            <p:cNvPr id="30" name="Группа 29"/>
            <p:cNvGrpSpPr/>
            <p:nvPr/>
          </p:nvGrpSpPr>
          <p:grpSpPr>
            <a:xfrm>
              <a:off x="1205404" y="3947329"/>
              <a:ext cx="3213501" cy="2568671"/>
              <a:chOff x="7164288" y="-623356"/>
              <a:chExt cx="3213501" cy="1926503"/>
            </a:xfrm>
          </p:grpSpPr>
          <p:pic>
            <p:nvPicPr>
              <p:cNvPr id="31" name="Рисунок 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64288" y="-623356"/>
                <a:ext cx="2322777" cy="1926503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8828805" y="-183324"/>
                <a:ext cx="1548984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Отрасли</a:t>
                </a:r>
              </a:p>
              <a:p>
                <a:r>
                  <a:rPr lang="ru-RU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промышленности</a:t>
                </a:r>
                <a:endParaRPr lang="ru-RU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pic>
        <p:nvPicPr>
          <p:cNvPr id="34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7977" y="4910295"/>
            <a:ext cx="2680993" cy="182763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3873" y="3714645"/>
            <a:ext cx="2662895" cy="234413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591456" y="5170280"/>
            <a:ext cx="1195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Тип</a:t>
            </a:r>
          </a:p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предприятий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2346" y="2417705"/>
            <a:ext cx="8174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VIRTONOMICS</a:t>
            </a:r>
            <a:endParaRPr lang="ru-RU" sz="1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27242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6" grpId="0"/>
      <p:bldP spid="27" grpId="0"/>
      <p:bldP spid="28" grpId="0"/>
      <p:bldP spid="16" grpId="0"/>
      <p:bldP spid="33" grpId="0"/>
      <p:bldP spid="35" grpId="0"/>
      <p:bldP spid="19" grpId="0" animBg="1"/>
      <p:bldP spid="42" grpId="0" animBg="1"/>
      <p:bldP spid="43" grpId="0" animBg="1"/>
      <p:bldP spid="44" grpId="0" animBg="1"/>
      <p:bldP spid="37" grpId="0"/>
      <p:bldP spid="14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99" y="78631"/>
            <a:ext cx="5927936" cy="138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" y="3309957"/>
            <a:ext cx="5851128" cy="3469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" y="71400"/>
            <a:ext cx="5946386" cy="1751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61" y="1581443"/>
            <a:ext cx="5962066" cy="281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87233"/>
            <a:ext cx="4424980" cy="37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13" y="3606533"/>
            <a:ext cx="5808872" cy="709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41" y="1656229"/>
            <a:ext cx="5854700" cy="5147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" y="1745628"/>
            <a:ext cx="5927936" cy="1416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2" y="5848262"/>
            <a:ext cx="5903656" cy="390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339077" y="3963786"/>
            <a:ext cx="3284554" cy="17325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Полезные ископаемые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Материалы и полуфабрикаты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Сельскохозяйственная продукция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Продовольственные товары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Товары народного потребления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339077" y="1153836"/>
            <a:ext cx="6609370" cy="27983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</a:t>
            </a:r>
          </a:p>
          <a:p>
            <a:pPr algn="ctr">
              <a:lnSpc>
                <a:spcPct val="80000"/>
              </a:lnSpc>
            </a:pP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ассортиментные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групп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ы</a:t>
            </a:r>
            <a:b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сырье,</a:t>
            </a: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товары</a:t>
            </a:r>
            <a:r>
              <a:rPr lang="ru-RU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услуги</a:t>
            </a:r>
            <a:endParaRPr lang="ru-RU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820905" y="3952140"/>
            <a:ext cx="3097627" cy="184750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Промышленные товары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Рыбопродукты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Животноводство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Предметы роскоши</a:t>
            </a:r>
          </a:p>
        </p:txBody>
      </p:sp>
    </p:spTree>
    <p:extLst>
      <p:ext uri="{BB962C8B-B14F-4D97-AF65-F5344CB8AC3E}">
        <p14:creationId xmlns:p14="http://schemas.microsoft.com/office/powerpoint/2010/main" val="283330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/>
          <p:cNvGrpSpPr/>
          <p:nvPr/>
        </p:nvGrpSpPr>
        <p:grpSpPr>
          <a:xfrm>
            <a:off x="2152875" y="1043912"/>
            <a:ext cx="5023642" cy="2519794"/>
            <a:chOff x="2035741" y="2061315"/>
            <a:chExt cx="5023642" cy="2519794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7904" y="2349232"/>
              <a:ext cx="2981449" cy="22318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35741" y="3243674"/>
              <a:ext cx="9917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логистика</a:t>
              </a:r>
              <a:endParaRPr lang="ru-RU" sz="1200" dirty="0">
                <a:solidFill>
                  <a:srgbClr val="FF0000"/>
                </a:solidFill>
                <a:latin typeface="Charcoal CY"/>
                <a:cs typeface="Charcoal CY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1524" y="4054094"/>
              <a:ext cx="1037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маркетинг</a:t>
              </a:r>
              <a:endParaRPr lang="ru-RU" sz="1200" dirty="0">
                <a:solidFill>
                  <a:srgbClr val="FF0000"/>
                </a:solidFill>
                <a:latin typeface="Charcoal CY"/>
                <a:cs typeface="Charcoal CY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24286" y="3200388"/>
              <a:ext cx="935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персонал</a:t>
              </a:r>
              <a:endParaRPr lang="ru-RU" sz="1200" dirty="0">
                <a:solidFill>
                  <a:srgbClr val="FF0000"/>
                </a:solidFill>
                <a:latin typeface="Charcoal CY"/>
                <a:cs typeface="Charcoal CY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22327" y="4054094"/>
              <a:ext cx="1103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технология</a:t>
              </a:r>
              <a:endParaRPr lang="ru-RU" sz="1200" dirty="0">
                <a:solidFill>
                  <a:srgbClr val="FF0000"/>
                </a:solidFill>
                <a:latin typeface="Charcoal CY"/>
                <a:cs typeface="Charcoal CY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35195" y="2632463"/>
              <a:ext cx="902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продажи</a:t>
              </a:r>
              <a:endParaRPr lang="ru-RU" sz="1200" dirty="0">
                <a:solidFill>
                  <a:srgbClr val="FF0000"/>
                </a:solidFill>
                <a:latin typeface="Charcoal CY"/>
                <a:cs typeface="Charcoal CY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14282" y="2548196"/>
              <a:ext cx="1057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экономика</a:t>
              </a:r>
              <a:endParaRPr lang="ru-RU" sz="1200" dirty="0">
                <a:solidFill>
                  <a:srgbClr val="FF0000"/>
                </a:solidFill>
                <a:latin typeface="Charcoal CY"/>
                <a:cs typeface="Charcoal CY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54695" y="2061315"/>
              <a:ext cx="909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harcoal CY"/>
                  <a:cs typeface="Charcoal CY"/>
                </a:rPr>
                <a:t>финанс</a:t>
              </a:r>
              <a:r>
                <a:rPr lang="ru-RU" sz="1200" dirty="0">
                  <a:solidFill>
                    <a:srgbClr val="FF0000"/>
                  </a:solidFill>
                  <a:latin typeface="Charcoal CY"/>
                  <a:cs typeface="Charcoal CY"/>
                </a:rPr>
                <a:t>ы</a:t>
              </a:r>
            </a:p>
          </p:txBody>
        </p:sp>
      </p:grpSp>
      <p:pic>
        <p:nvPicPr>
          <p:cNvPr id="24" name="Рисунок 160"/>
          <p:cNvPicPr>
            <a:picLocks noChangeAspect="1"/>
          </p:cNvPicPr>
          <p:nvPr/>
        </p:nvPicPr>
        <p:blipFill rotWithShape="1">
          <a:blip r:embed="rId3"/>
          <a:srcRect t="13309"/>
          <a:stretch/>
        </p:blipFill>
        <p:spPr>
          <a:xfrm>
            <a:off x="995020" y="3785346"/>
            <a:ext cx="1559616" cy="931414"/>
          </a:xfrm>
          <a:prstGeom prst="rect">
            <a:avLst/>
          </a:prstGeom>
        </p:spPr>
      </p:pic>
      <p:pic>
        <p:nvPicPr>
          <p:cNvPr id="52" name="Рисунок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7" y="4891167"/>
            <a:ext cx="1541675" cy="1062043"/>
          </a:xfrm>
          <a:prstGeom prst="rect">
            <a:avLst/>
          </a:prstGeom>
        </p:spPr>
      </p:pic>
      <p:pic>
        <p:nvPicPr>
          <p:cNvPr id="57" name="Рисунок 104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2027672" y="5513030"/>
            <a:ext cx="1518800" cy="880359"/>
          </a:xfrm>
          <a:prstGeom prst="rect">
            <a:avLst/>
          </a:prstGeom>
        </p:spPr>
      </p:pic>
      <p:pic>
        <p:nvPicPr>
          <p:cNvPr id="58" name="Рисунок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02" y="4046485"/>
            <a:ext cx="1557802" cy="1073152"/>
          </a:xfrm>
          <a:prstGeom prst="rect">
            <a:avLst/>
          </a:prstGeom>
        </p:spPr>
      </p:pic>
      <p:pic>
        <p:nvPicPr>
          <p:cNvPr id="70" name="Рисунок 175"/>
          <p:cNvPicPr>
            <a:picLocks noChangeAspect="1"/>
          </p:cNvPicPr>
          <p:nvPr/>
        </p:nvPicPr>
        <p:blipFill rotWithShape="1">
          <a:blip r:embed="rId7"/>
          <a:srcRect t="15859"/>
          <a:stretch/>
        </p:blipFill>
        <p:spPr>
          <a:xfrm>
            <a:off x="4118471" y="4606800"/>
            <a:ext cx="1535213" cy="889872"/>
          </a:xfrm>
          <a:prstGeom prst="rect">
            <a:avLst/>
          </a:prstGeom>
        </p:spPr>
      </p:pic>
      <p:pic>
        <p:nvPicPr>
          <p:cNvPr id="73" name="Рисунок 178"/>
          <p:cNvPicPr>
            <a:picLocks noChangeAspect="1"/>
          </p:cNvPicPr>
          <p:nvPr/>
        </p:nvPicPr>
        <p:blipFill rotWithShape="1">
          <a:blip r:embed="rId8"/>
          <a:srcRect t="25613"/>
          <a:stretch/>
        </p:blipFill>
        <p:spPr>
          <a:xfrm>
            <a:off x="3546472" y="5995035"/>
            <a:ext cx="1554728" cy="796708"/>
          </a:xfrm>
          <a:prstGeom prst="rect">
            <a:avLst/>
          </a:prstGeom>
        </p:spPr>
      </p:pic>
      <p:pic>
        <p:nvPicPr>
          <p:cNvPr id="76" name="Изображение 7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3" b="99799" l="9704" r="89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7317" y="4373987"/>
            <a:ext cx="1598745" cy="2146024"/>
          </a:xfrm>
          <a:prstGeom prst="rect">
            <a:avLst/>
          </a:prstGeom>
        </p:spPr>
      </p:pic>
      <p:cxnSp>
        <p:nvCxnSpPr>
          <p:cNvPr id="78" name="Прямая со стрелкой 77"/>
          <p:cNvCxnSpPr/>
          <p:nvPr/>
        </p:nvCxnSpPr>
        <p:spPr>
          <a:xfrm flipH="1">
            <a:off x="7011198" y="4874245"/>
            <a:ext cx="1109802" cy="93764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152936" y="5681083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1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41228" y="299529"/>
            <a:ext cx="3771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Уровень 1:</a:t>
            </a: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линейной функцией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7393118" y="792400"/>
            <a:ext cx="1455764" cy="50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Подготовка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Кадрового Резерва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93" name="Изображение 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118" y="299529"/>
            <a:ext cx="1455764" cy="4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26781" cy="271438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781" y="0"/>
            <a:ext cx="2027632" cy="162210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/>
          <a:srcRect b="4744"/>
          <a:stretch/>
        </p:blipFill>
        <p:spPr>
          <a:xfrm>
            <a:off x="4226780" y="1622107"/>
            <a:ext cx="2040095" cy="109227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5"/>
          <a:srcRect r="20291"/>
          <a:stretch/>
        </p:blipFill>
        <p:spPr>
          <a:xfrm>
            <a:off x="6266875" y="0"/>
            <a:ext cx="2877125" cy="27143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714385"/>
            <a:ext cx="2196846" cy="223101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66670"/>
            <a:ext cx="2714460" cy="20913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726" y="4766670"/>
            <a:ext cx="4419274" cy="208911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9928" y="2654197"/>
            <a:ext cx="3755509" cy="211247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3219" y="2654197"/>
            <a:ext cx="2352413" cy="215637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666" y="4766669"/>
            <a:ext cx="2124622" cy="21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160"/>
          <p:cNvPicPr>
            <a:picLocks noChangeAspect="1"/>
          </p:cNvPicPr>
          <p:nvPr/>
        </p:nvPicPr>
        <p:blipFill rotWithShape="1">
          <a:blip r:embed="rId2"/>
          <a:srcRect t="13309"/>
          <a:stretch/>
        </p:blipFill>
        <p:spPr>
          <a:xfrm>
            <a:off x="552352" y="2114205"/>
            <a:ext cx="1559616" cy="931414"/>
          </a:xfrm>
          <a:prstGeom prst="rect">
            <a:avLst/>
          </a:prstGeom>
        </p:spPr>
      </p:pic>
      <p:pic>
        <p:nvPicPr>
          <p:cNvPr id="52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3" y="4452634"/>
            <a:ext cx="1541675" cy="1062043"/>
          </a:xfrm>
          <a:prstGeom prst="rect">
            <a:avLst/>
          </a:prstGeom>
        </p:spPr>
      </p:pic>
      <p:pic>
        <p:nvPicPr>
          <p:cNvPr id="58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486" y="2114205"/>
            <a:ext cx="1557802" cy="1073152"/>
          </a:xfrm>
          <a:prstGeom prst="rect">
            <a:avLst/>
          </a:prstGeom>
        </p:spPr>
      </p:pic>
      <p:pic>
        <p:nvPicPr>
          <p:cNvPr id="70" name="Рисунок 175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6429970" y="2297485"/>
            <a:ext cx="1535213" cy="889872"/>
          </a:xfrm>
          <a:prstGeom prst="rect">
            <a:avLst/>
          </a:prstGeom>
        </p:spPr>
      </p:pic>
      <p:pic>
        <p:nvPicPr>
          <p:cNvPr id="73" name="Рисунок 178"/>
          <p:cNvPicPr>
            <a:picLocks noChangeAspect="1"/>
          </p:cNvPicPr>
          <p:nvPr/>
        </p:nvPicPr>
        <p:blipFill rotWithShape="1">
          <a:blip r:embed="rId6"/>
          <a:srcRect t="25613"/>
          <a:stretch/>
        </p:blipFill>
        <p:spPr>
          <a:xfrm>
            <a:off x="3512109" y="4597685"/>
            <a:ext cx="1554728" cy="796708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880" y="2858499"/>
            <a:ext cx="657716" cy="657716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739" y="2858499"/>
            <a:ext cx="657716" cy="657716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883" y="2858499"/>
            <a:ext cx="657716" cy="657716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983" y="5261935"/>
            <a:ext cx="657716" cy="657716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739" y="5141651"/>
            <a:ext cx="657716" cy="6577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56769" y="1674493"/>
            <a:ext cx="2224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Руководитель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нефтедобывающей компании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Charcoal CY"/>
              <a:cs typeface="Charcoal CY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17722" y="1674493"/>
            <a:ext cx="240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Руководитель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металлургического предприятия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Charcoal CY"/>
              <a:cs typeface="Charcoal CY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25932" y="1674493"/>
            <a:ext cx="1580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Руководитель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мебельной фабрики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Charcoal CY"/>
              <a:cs typeface="Charcoal CY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5709" y="3895885"/>
            <a:ext cx="1597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Руководитель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розничной компании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Charcoal CY"/>
              <a:cs typeface="Charcoal CY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49003" y="3918927"/>
            <a:ext cx="2112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Руководитель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rcoal CY"/>
                <a:cs typeface="Charcoal CY"/>
              </a:rPr>
              <a:t>станкостроительного завода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Charcoal CY"/>
              <a:cs typeface="Charcoal CY"/>
            </a:endParaRPr>
          </a:p>
        </p:txBody>
      </p:sp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3" b="99799" l="9704" r="89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7317" y="4373987"/>
            <a:ext cx="1598745" cy="2146024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 flipH="1">
            <a:off x="7011198" y="4874245"/>
            <a:ext cx="1109802" cy="937643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7011198" y="4826770"/>
            <a:ext cx="1109801" cy="525266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152936" y="5681083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1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52936" y="5235062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2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8323" y="470914"/>
            <a:ext cx="3160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Уровень 2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предприятием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393118" y="792400"/>
            <a:ext cx="1455764" cy="50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Подготовка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Кадрового Резерва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56" name="Изображение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3118" y="299529"/>
            <a:ext cx="1455764" cy="4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160"/>
          <p:cNvPicPr>
            <a:picLocks noChangeAspect="1"/>
          </p:cNvPicPr>
          <p:nvPr/>
        </p:nvPicPr>
        <p:blipFill rotWithShape="1">
          <a:blip r:embed="rId3"/>
          <a:srcRect t="13309"/>
          <a:stretch/>
        </p:blipFill>
        <p:spPr>
          <a:xfrm>
            <a:off x="797023" y="4181444"/>
            <a:ext cx="1167447" cy="697208"/>
          </a:xfrm>
          <a:prstGeom prst="rect">
            <a:avLst/>
          </a:prstGeom>
        </p:spPr>
      </p:pic>
      <p:pic>
        <p:nvPicPr>
          <p:cNvPr id="58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92" y="1474042"/>
            <a:ext cx="1166089" cy="803306"/>
          </a:xfrm>
          <a:prstGeom prst="rect">
            <a:avLst/>
          </a:prstGeom>
        </p:spPr>
      </p:pic>
      <p:pic>
        <p:nvPicPr>
          <p:cNvPr id="70" name="Рисунок 175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5178011" y="2225184"/>
            <a:ext cx="1149180" cy="666111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819" y="4174488"/>
            <a:ext cx="657716" cy="657716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925" y="3076166"/>
            <a:ext cx="657716" cy="657716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022" y="3123541"/>
            <a:ext cx="657716" cy="657716"/>
          </a:xfrm>
          <a:prstGeom prst="rect">
            <a:avLst/>
          </a:prstGeom>
        </p:spPr>
      </p:pic>
      <p:pic>
        <p:nvPicPr>
          <p:cNvPr id="20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81" y="1800437"/>
            <a:ext cx="1166089" cy="803306"/>
          </a:xfrm>
          <a:prstGeom prst="rect">
            <a:avLst/>
          </a:prstGeom>
        </p:spPr>
      </p:pic>
      <p:pic>
        <p:nvPicPr>
          <p:cNvPr id="21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852" y="2601718"/>
            <a:ext cx="1166089" cy="803306"/>
          </a:xfrm>
          <a:prstGeom prst="rect">
            <a:avLst/>
          </a:prstGeom>
        </p:spPr>
      </p:pic>
      <p:pic>
        <p:nvPicPr>
          <p:cNvPr id="22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501" y="1248533"/>
            <a:ext cx="1166089" cy="803306"/>
          </a:xfrm>
          <a:prstGeom prst="rect">
            <a:avLst/>
          </a:prstGeom>
        </p:spPr>
      </p:pic>
      <p:pic>
        <p:nvPicPr>
          <p:cNvPr id="23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446" y="2142745"/>
            <a:ext cx="1166089" cy="803306"/>
          </a:xfrm>
          <a:prstGeom prst="rect">
            <a:avLst/>
          </a:prstGeom>
        </p:spPr>
      </p:pic>
      <p:pic>
        <p:nvPicPr>
          <p:cNvPr id="26" name="Рисунок 175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5852410" y="3215665"/>
            <a:ext cx="1149180" cy="666111"/>
          </a:xfrm>
          <a:prstGeom prst="rect">
            <a:avLst/>
          </a:prstGeom>
        </p:spPr>
      </p:pic>
      <p:pic>
        <p:nvPicPr>
          <p:cNvPr id="27" name="Рисунок 175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6943324" y="1892128"/>
            <a:ext cx="1149180" cy="666111"/>
          </a:xfrm>
          <a:prstGeom prst="rect">
            <a:avLst/>
          </a:prstGeom>
        </p:spPr>
      </p:pic>
      <p:pic>
        <p:nvPicPr>
          <p:cNvPr id="39" name="Рисунок 175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7444252" y="2893887"/>
            <a:ext cx="1149180" cy="666111"/>
          </a:xfrm>
          <a:prstGeom prst="rect">
            <a:avLst/>
          </a:prstGeom>
        </p:spPr>
      </p:pic>
      <p:pic>
        <p:nvPicPr>
          <p:cNvPr id="25" name="Рисунок 175"/>
          <p:cNvPicPr>
            <a:picLocks noChangeAspect="1"/>
          </p:cNvPicPr>
          <p:nvPr/>
        </p:nvPicPr>
        <p:blipFill rotWithShape="1">
          <a:blip r:embed="rId5"/>
          <a:srcRect t="15859"/>
          <a:stretch/>
        </p:blipFill>
        <p:spPr>
          <a:xfrm>
            <a:off x="6327191" y="2558239"/>
            <a:ext cx="1149180" cy="666111"/>
          </a:xfrm>
          <a:prstGeom prst="rect">
            <a:avLst/>
          </a:prstGeom>
        </p:spPr>
      </p:pic>
      <p:pic>
        <p:nvPicPr>
          <p:cNvPr id="44" name="Рисунок 160"/>
          <p:cNvPicPr>
            <a:picLocks noChangeAspect="1"/>
          </p:cNvPicPr>
          <p:nvPr/>
        </p:nvPicPr>
        <p:blipFill rotWithShape="1">
          <a:blip r:embed="rId3"/>
          <a:srcRect t="13309"/>
          <a:stretch/>
        </p:blipFill>
        <p:spPr>
          <a:xfrm>
            <a:off x="1964470" y="4478166"/>
            <a:ext cx="1167447" cy="697208"/>
          </a:xfrm>
          <a:prstGeom prst="rect">
            <a:avLst/>
          </a:prstGeom>
        </p:spPr>
      </p:pic>
      <p:pic>
        <p:nvPicPr>
          <p:cNvPr id="45" name="Рисунок 160"/>
          <p:cNvPicPr>
            <a:picLocks noChangeAspect="1"/>
          </p:cNvPicPr>
          <p:nvPr/>
        </p:nvPicPr>
        <p:blipFill rotWithShape="1">
          <a:blip r:embed="rId3"/>
          <a:srcRect t="13309"/>
          <a:stretch/>
        </p:blipFill>
        <p:spPr>
          <a:xfrm>
            <a:off x="3131917" y="4826770"/>
            <a:ext cx="1167447" cy="697208"/>
          </a:xfrm>
          <a:prstGeom prst="rect">
            <a:avLst/>
          </a:prstGeom>
        </p:spPr>
      </p:pic>
      <p:pic>
        <p:nvPicPr>
          <p:cNvPr id="46" name="Рисунок 160"/>
          <p:cNvPicPr>
            <a:picLocks noChangeAspect="1"/>
          </p:cNvPicPr>
          <p:nvPr/>
        </p:nvPicPr>
        <p:blipFill rotWithShape="1">
          <a:blip r:embed="rId3"/>
          <a:srcRect t="13309"/>
          <a:stretch/>
        </p:blipFill>
        <p:spPr>
          <a:xfrm>
            <a:off x="1443006" y="5170211"/>
            <a:ext cx="1167447" cy="697208"/>
          </a:xfrm>
          <a:prstGeom prst="rect">
            <a:avLst/>
          </a:prstGeom>
        </p:spPr>
      </p:pic>
      <p:pic>
        <p:nvPicPr>
          <p:cNvPr id="47" name="Рисунок 160"/>
          <p:cNvPicPr>
            <a:picLocks noChangeAspect="1"/>
          </p:cNvPicPr>
          <p:nvPr/>
        </p:nvPicPr>
        <p:blipFill rotWithShape="1">
          <a:blip r:embed="rId3"/>
          <a:srcRect t="13309"/>
          <a:stretch/>
        </p:blipFill>
        <p:spPr>
          <a:xfrm>
            <a:off x="2411116" y="3910255"/>
            <a:ext cx="1167447" cy="697208"/>
          </a:xfrm>
          <a:prstGeom prst="rect">
            <a:avLst/>
          </a:prstGeom>
        </p:spPr>
      </p:pic>
      <p:pic>
        <p:nvPicPr>
          <p:cNvPr id="60" name="Изображение 5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3" b="99799" l="9704" r="89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7317" y="4373987"/>
            <a:ext cx="1598745" cy="2146024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 flipH="1">
            <a:off x="7011198" y="4874245"/>
            <a:ext cx="1109802" cy="937643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7011198" y="4826770"/>
            <a:ext cx="1109801" cy="525266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7011199" y="4785228"/>
            <a:ext cx="1109800" cy="204807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152936" y="5681083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1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52936" y="5235062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2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52936" y="4859230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3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3216" y="293510"/>
            <a:ext cx="5095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Уровень 3: </a:t>
            </a: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сетью однотипных предприятий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393118" y="792400"/>
            <a:ext cx="1455764" cy="50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Подготовка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Кадрового Резерва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72" name="Изображение 7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118" y="299529"/>
            <a:ext cx="1455764" cy="4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160"/>
          <p:cNvPicPr>
            <a:picLocks noChangeAspect="1"/>
          </p:cNvPicPr>
          <p:nvPr/>
        </p:nvPicPr>
        <p:blipFill rotWithShape="1">
          <a:blip r:embed="rId2"/>
          <a:srcRect t="13309"/>
          <a:stretch/>
        </p:blipFill>
        <p:spPr>
          <a:xfrm>
            <a:off x="5231913" y="2342479"/>
            <a:ext cx="1167447" cy="697208"/>
          </a:xfrm>
          <a:prstGeom prst="rect">
            <a:avLst/>
          </a:prstGeom>
        </p:spPr>
      </p:pic>
      <p:pic>
        <p:nvPicPr>
          <p:cNvPr id="52" name="Рисунок 52"/>
          <p:cNvPicPr>
            <a:picLocks noChangeAspect="1"/>
          </p:cNvPicPr>
          <p:nvPr/>
        </p:nvPicPr>
        <p:blipFill rotWithShape="1">
          <a:blip r:embed="rId3"/>
          <a:srcRect t="15238"/>
          <a:stretch/>
        </p:blipFill>
        <p:spPr>
          <a:xfrm>
            <a:off x="2873916" y="1804946"/>
            <a:ext cx="1154017" cy="673846"/>
          </a:xfrm>
          <a:prstGeom prst="rect">
            <a:avLst/>
          </a:prstGeom>
        </p:spPr>
      </p:pic>
      <p:pic>
        <p:nvPicPr>
          <p:cNvPr id="58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36" y="2407758"/>
            <a:ext cx="1166089" cy="803306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502" y="3512402"/>
            <a:ext cx="657716" cy="657716"/>
          </a:xfrm>
          <a:prstGeom prst="rect">
            <a:avLst/>
          </a:prstGeom>
        </p:spPr>
      </p:pic>
      <p:pic>
        <p:nvPicPr>
          <p:cNvPr id="43" name="Рисунок 104"/>
          <p:cNvPicPr>
            <a:picLocks noChangeAspect="1"/>
          </p:cNvPicPr>
          <p:nvPr/>
        </p:nvPicPr>
        <p:blipFill rotWithShape="1">
          <a:blip r:embed="rId6"/>
          <a:srcRect t="15859"/>
          <a:stretch/>
        </p:blipFill>
        <p:spPr>
          <a:xfrm>
            <a:off x="4034648" y="3879767"/>
            <a:ext cx="1136894" cy="658991"/>
          </a:xfrm>
          <a:prstGeom prst="rect">
            <a:avLst/>
          </a:prstGeom>
        </p:spPr>
      </p:pic>
      <p:pic>
        <p:nvPicPr>
          <p:cNvPr id="33" name="Рисунок 104"/>
          <p:cNvPicPr>
            <a:picLocks noChangeAspect="1"/>
          </p:cNvPicPr>
          <p:nvPr/>
        </p:nvPicPr>
        <p:blipFill rotWithShape="1">
          <a:blip r:embed="rId6"/>
          <a:srcRect t="15859"/>
          <a:stretch/>
        </p:blipFill>
        <p:spPr>
          <a:xfrm>
            <a:off x="4034648" y="2078262"/>
            <a:ext cx="1136894" cy="658991"/>
          </a:xfrm>
          <a:prstGeom prst="rect">
            <a:avLst/>
          </a:prstGeom>
        </p:spPr>
      </p:pic>
      <p:pic>
        <p:nvPicPr>
          <p:cNvPr id="34" name="Рисунок 175"/>
          <p:cNvPicPr>
            <a:picLocks noChangeAspect="1"/>
          </p:cNvPicPr>
          <p:nvPr/>
        </p:nvPicPr>
        <p:blipFill rotWithShape="1">
          <a:blip r:embed="rId7"/>
          <a:srcRect t="15859"/>
          <a:stretch/>
        </p:blipFill>
        <p:spPr>
          <a:xfrm>
            <a:off x="3460058" y="2834358"/>
            <a:ext cx="1149180" cy="666111"/>
          </a:xfrm>
          <a:prstGeom prst="rect">
            <a:avLst/>
          </a:prstGeom>
        </p:spPr>
      </p:pic>
      <p:pic>
        <p:nvPicPr>
          <p:cNvPr id="35" name="Рисунок 160"/>
          <p:cNvPicPr>
            <a:picLocks noChangeAspect="1"/>
          </p:cNvPicPr>
          <p:nvPr/>
        </p:nvPicPr>
        <p:blipFill rotWithShape="1">
          <a:blip r:embed="rId2"/>
          <a:srcRect t="13309"/>
          <a:stretch/>
        </p:blipFill>
        <p:spPr>
          <a:xfrm>
            <a:off x="2832409" y="3544119"/>
            <a:ext cx="1167447" cy="697208"/>
          </a:xfrm>
          <a:prstGeom prst="rect">
            <a:avLst/>
          </a:prstGeom>
        </p:spPr>
      </p:pic>
      <p:pic>
        <p:nvPicPr>
          <p:cNvPr id="36" name="Рисунок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320" y="3142466"/>
            <a:ext cx="1166089" cy="803306"/>
          </a:xfrm>
          <a:prstGeom prst="rect">
            <a:avLst/>
          </a:prstGeom>
        </p:spPr>
      </p:pic>
      <p:pic>
        <p:nvPicPr>
          <p:cNvPr id="37" name="Рисунок 52"/>
          <p:cNvPicPr>
            <a:picLocks noChangeAspect="1"/>
          </p:cNvPicPr>
          <p:nvPr/>
        </p:nvPicPr>
        <p:blipFill rotWithShape="1">
          <a:blip r:embed="rId3"/>
          <a:srcRect t="15238"/>
          <a:stretch/>
        </p:blipFill>
        <p:spPr>
          <a:xfrm>
            <a:off x="4600105" y="3167414"/>
            <a:ext cx="1154017" cy="673846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3" b="99799" l="9704" r="89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7317" y="4373987"/>
            <a:ext cx="1598745" cy="2146024"/>
          </a:xfrm>
          <a:prstGeom prst="rect">
            <a:avLst/>
          </a:prstGeom>
        </p:spPr>
      </p:pic>
      <p:cxnSp>
        <p:nvCxnSpPr>
          <p:cNvPr id="48" name="Прямая со стрелкой 47"/>
          <p:cNvCxnSpPr/>
          <p:nvPr/>
        </p:nvCxnSpPr>
        <p:spPr>
          <a:xfrm flipH="1">
            <a:off x="7011198" y="4874245"/>
            <a:ext cx="1109802" cy="937643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7011198" y="4826770"/>
            <a:ext cx="1109801" cy="525266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7011199" y="4785228"/>
            <a:ext cx="1109800" cy="204807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011199" y="4705201"/>
            <a:ext cx="1109800" cy="79875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152936" y="5681083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1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52936" y="5235062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2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52936" y="4859230"/>
            <a:ext cx="790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3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152936" y="4654423"/>
            <a:ext cx="800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3">
                    <a:lumMod val="75000"/>
                  </a:schemeClr>
                </a:solidFill>
              </a:rPr>
              <a:t>Уровень 4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4071" y="385222"/>
            <a:ext cx="4801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Уровень 4:</a:t>
            </a: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многоотраслевым холдингом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393118" y="792400"/>
            <a:ext cx="1455764" cy="50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Подготовка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Кадрового Резерва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61" name="Изображение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3118" y="299529"/>
            <a:ext cx="1455764" cy="4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3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958" r="2499" b="2293"/>
          <a:stretch/>
        </p:blipFill>
        <p:spPr>
          <a:xfrm>
            <a:off x="0" y="842759"/>
            <a:ext cx="9144000" cy="6015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Arial Black"/>
                <a:cs typeface="Arial Black"/>
              </a:rPr>
              <a:t>СОЦИАЛЬНЫЕ СЕТИ</a:t>
            </a:r>
            <a:endParaRPr lang="ru-RU" sz="4800" dirty="0"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8182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74" y="99289"/>
            <a:ext cx="7397847" cy="609447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0987"/>
            <a:ext cx="2207013" cy="22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6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01" y="87562"/>
            <a:ext cx="7956800" cy="448510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5312"/>
            <a:ext cx="9144000" cy="22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2182"/>
            <a:ext cx="9144000" cy="333375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3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92" y="0"/>
            <a:ext cx="7934108" cy="4634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48801" cy="365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968" y="3873071"/>
            <a:ext cx="5304032" cy="29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0976"/>
            <a:ext cx="6043872" cy="3397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l="11683" r="13580"/>
          <a:stretch/>
        </p:blipFill>
        <p:spPr>
          <a:xfrm>
            <a:off x="11343" y="-20920"/>
            <a:ext cx="9139740" cy="687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92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2530" y="2182231"/>
            <a:ext cx="40256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ТИПЫ</a:t>
            </a:r>
          </a:p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КОМПЬЮТЕРНЫХ</a:t>
            </a:r>
          </a:p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СИМУЛЯТОРОВ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7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39563" y="388821"/>
            <a:ext cx="127139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823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Microsoft YaHei" charset="0"/>
              </a:defRPr>
            </a:lvl9pPr>
          </a:lstStyle>
          <a:p>
            <a:r>
              <a:rPr lang="ru-RU" sz="1600" dirty="0" smtClean="0">
                <a:solidFill>
                  <a:srgbClr val="984807"/>
                </a:solidFill>
              </a:rPr>
              <a:t>Целостные</a:t>
            </a:r>
            <a:endParaRPr lang="ru-RU" sz="1600" dirty="0">
              <a:solidFill>
                <a:srgbClr val="98480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31231" y="388821"/>
            <a:ext cx="1904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984807"/>
                </a:solidFill>
              </a:rPr>
              <a:t>Функциональные</a:t>
            </a:r>
          </a:p>
        </p:txBody>
      </p:sp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44" y="1349486"/>
            <a:ext cx="1427198" cy="1427198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 rotWithShape="1">
          <a:blip r:embed="rId3"/>
          <a:srcRect l="18374" r="19640"/>
          <a:stretch/>
        </p:blipFill>
        <p:spPr>
          <a:xfrm>
            <a:off x="796344" y="3246949"/>
            <a:ext cx="1519131" cy="1413884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44" y="5308262"/>
            <a:ext cx="1598509" cy="97862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746768" y="1885731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МАРКЕТИНГ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695446" y="3711507"/>
            <a:ext cx="1798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ПРОИЗВОДСТВО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695446" y="5582644"/>
            <a:ext cx="136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ЛОГИСТИКА</a:t>
            </a:r>
            <a:endParaRPr lang="ru-RU" dirty="0"/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3489839057"/>
              </p:ext>
            </p:extLst>
          </p:nvPr>
        </p:nvGraphicFramePr>
        <p:xfrm>
          <a:off x="4761546" y="1094387"/>
          <a:ext cx="7785843" cy="630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9128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182</Words>
  <Application>Microsoft Macintosh PowerPoint</Application>
  <PresentationFormat>Экран (4:3)</PresentationFormat>
  <Paragraphs>104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Ivanov</dc:creator>
  <cp:lastModifiedBy>Sergey Ivanov</cp:lastModifiedBy>
  <cp:revision>40</cp:revision>
  <dcterms:created xsi:type="dcterms:W3CDTF">2014-10-11T06:51:11Z</dcterms:created>
  <dcterms:modified xsi:type="dcterms:W3CDTF">2014-10-12T10:39:05Z</dcterms:modified>
</cp:coreProperties>
</file>