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8" r:id="rId4"/>
    <p:sldId id="265" r:id="rId5"/>
    <p:sldId id="272" r:id="rId6"/>
    <p:sldId id="273" r:id="rId7"/>
    <p:sldId id="268" r:id="rId8"/>
    <p:sldId id="274" r:id="rId9"/>
    <p:sldId id="275" r:id="rId10"/>
    <p:sldId id="276" r:id="rId11"/>
    <p:sldId id="27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481"/>
    <a:srgbClr val="0FB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4660"/>
  </p:normalViewPr>
  <p:slideViewPr>
    <p:cSldViewPr snapToObjects="1">
      <p:cViewPr varScale="1">
        <p:scale>
          <a:sx n="87" d="100"/>
          <a:sy n="87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970A1-9D3F-4DEF-A9A4-BABC168F2D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8229D5-CCDD-4E1B-B2B4-FF5F16F97658}">
      <dgm:prSet phldrT="[Text]"/>
      <dgm:spPr>
        <a:solidFill>
          <a:srgbClr val="028481"/>
        </a:solidFill>
      </dgm:spPr>
      <dgm:t>
        <a:bodyPr/>
        <a:lstStyle/>
        <a:p>
          <a:r>
            <a:rPr lang="ru-RU" dirty="0" smtClean="0"/>
            <a:t>Обращение</a:t>
          </a:r>
          <a:endParaRPr lang="ru-RU" dirty="0"/>
        </a:p>
      </dgm:t>
    </dgm:pt>
    <dgm:pt modelId="{55D4928D-BE51-4110-A380-E7A32DEA5CCB}" type="parTrans" cxnId="{338CB2BE-0E65-4E8F-9387-F7010CB58E42}">
      <dgm:prSet/>
      <dgm:spPr/>
      <dgm:t>
        <a:bodyPr/>
        <a:lstStyle/>
        <a:p>
          <a:endParaRPr lang="ru-RU"/>
        </a:p>
      </dgm:t>
    </dgm:pt>
    <dgm:pt modelId="{94762A72-918A-4805-B2BC-67C1FC4887BD}" type="sibTrans" cxnId="{338CB2BE-0E65-4E8F-9387-F7010CB58E42}">
      <dgm:prSet/>
      <dgm:spPr/>
      <dgm:t>
        <a:bodyPr/>
        <a:lstStyle/>
        <a:p>
          <a:endParaRPr lang="ru-RU"/>
        </a:p>
      </dgm:t>
    </dgm:pt>
    <dgm:pt modelId="{E20DEA1E-8BF5-4F79-8DE2-DFF089BBAD3D}">
      <dgm:prSet phldrT="[Text]"/>
      <dgm:spPr>
        <a:solidFill>
          <a:srgbClr val="028481"/>
        </a:solidFill>
      </dgm:spPr>
      <dgm:t>
        <a:bodyPr/>
        <a:lstStyle/>
        <a:p>
          <a:r>
            <a:rPr lang="ru-RU" dirty="0" smtClean="0"/>
            <a:t>Сбор документов</a:t>
          </a:r>
          <a:endParaRPr lang="ru-RU" dirty="0"/>
        </a:p>
      </dgm:t>
    </dgm:pt>
    <dgm:pt modelId="{9F418CCC-2A19-4BB6-BD68-346E19503F0E}" type="parTrans" cxnId="{69FA85BC-AEA7-4289-97AC-5E14DC1E7B0A}">
      <dgm:prSet/>
      <dgm:spPr/>
      <dgm:t>
        <a:bodyPr/>
        <a:lstStyle/>
        <a:p>
          <a:endParaRPr lang="ru-RU"/>
        </a:p>
      </dgm:t>
    </dgm:pt>
    <dgm:pt modelId="{86E0D7E8-6282-46EB-BE10-7A84026A1831}" type="sibTrans" cxnId="{69FA85BC-AEA7-4289-97AC-5E14DC1E7B0A}">
      <dgm:prSet/>
      <dgm:spPr/>
      <dgm:t>
        <a:bodyPr/>
        <a:lstStyle/>
        <a:p>
          <a:endParaRPr lang="ru-RU"/>
        </a:p>
      </dgm:t>
    </dgm:pt>
    <dgm:pt modelId="{3B0CC074-BA45-45FD-9EE1-5425D71E5157}">
      <dgm:prSet phldrT="[Text]"/>
      <dgm:spPr>
        <a:solidFill>
          <a:srgbClr val="028481"/>
        </a:solidFill>
      </dgm:spPr>
      <dgm:t>
        <a:bodyPr/>
        <a:lstStyle/>
        <a:p>
          <a:r>
            <a:rPr lang="ru-RU" dirty="0" smtClean="0"/>
            <a:t>Осмотр</a:t>
          </a:r>
          <a:endParaRPr lang="ru-RU" dirty="0"/>
        </a:p>
      </dgm:t>
    </dgm:pt>
    <dgm:pt modelId="{731A23A1-FD96-4330-97EC-D5790D335BD5}" type="parTrans" cxnId="{30805F0A-97D2-444C-9C05-B0B293BAC444}">
      <dgm:prSet/>
      <dgm:spPr/>
      <dgm:t>
        <a:bodyPr/>
        <a:lstStyle/>
        <a:p>
          <a:endParaRPr lang="ru-RU"/>
        </a:p>
      </dgm:t>
    </dgm:pt>
    <dgm:pt modelId="{22CD11A5-7C51-4C2C-82FD-D7DF904EF3CB}" type="sibTrans" cxnId="{30805F0A-97D2-444C-9C05-B0B293BAC444}">
      <dgm:prSet/>
      <dgm:spPr/>
      <dgm:t>
        <a:bodyPr/>
        <a:lstStyle/>
        <a:p>
          <a:endParaRPr lang="ru-RU"/>
        </a:p>
      </dgm:t>
    </dgm:pt>
    <dgm:pt modelId="{2939841E-071B-47BF-8E9D-C754AE0AE42C}">
      <dgm:prSet/>
      <dgm:spPr>
        <a:solidFill>
          <a:srgbClr val="028481"/>
        </a:solidFill>
      </dgm:spPr>
      <dgm:t>
        <a:bodyPr/>
        <a:lstStyle/>
        <a:p>
          <a:r>
            <a:rPr lang="ru-RU" dirty="0" smtClean="0"/>
            <a:t>Ожидание заключения</a:t>
          </a:r>
          <a:endParaRPr lang="ru-RU" dirty="0"/>
        </a:p>
      </dgm:t>
    </dgm:pt>
    <dgm:pt modelId="{BE6B86AE-FEE1-49B5-9ED3-E47AAEB06C7C}" type="parTrans" cxnId="{4ABF2068-C9B4-43D0-9109-79318F519170}">
      <dgm:prSet/>
      <dgm:spPr/>
      <dgm:t>
        <a:bodyPr/>
        <a:lstStyle/>
        <a:p>
          <a:endParaRPr lang="ru-RU"/>
        </a:p>
      </dgm:t>
    </dgm:pt>
    <dgm:pt modelId="{C268C838-44FC-47F6-A296-B4FE1C66F09A}" type="sibTrans" cxnId="{4ABF2068-C9B4-43D0-9109-79318F519170}">
      <dgm:prSet/>
      <dgm:spPr/>
      <dgm:t>
        <a:bodyPr/>
        <a:lstStyle/>
        <a:p>
          <a:endParaRPr lang="ru-RU"/>
        </a:p>
      </dgm:t>
    </dgm:pt>
    <dgm:pt modelId="{A6DE471E-E759-4CA6-AC8B-F3927CCDB934}">
      <dgm:prSet/>
      <dgm:spPr>
        <a:solidFill>
          <a:srgbClr val="028481"/>
        </a:solidFill>
      </dgm:spPr>
      <dgm:t>
        <a:bodyPr/>
        <a:lstStyle/>
        <a:p>
          <a:r>
            <a:rPr lang="ru-RU" dirty="0" smtClean="0"/>
            <a:t>Заключение</a:t>
          </a:r>
          <a:endParaRPr lang="ru-RU" dirty="0"/>
        </a:p>
      </dgm:t>
    </dgm:pt>
    <dgm:pt modelId="{D59D56E3-608F-4A09-81ED-A6453A8FD8B2}" type="parTrans" cxnId="{0AE14632-6FE6-4362-880E-F68017AC5D15}">
      <dgm:prSet/>
      <dgm:spPr/>
      <dgm:t>
        <a:bodyPr/>
        <a:lstStyle/>
        <a:p>
          <a:endParaRPr lang="ru-RU"/>
        </a:p>
      </dgm:t>
    </dgm:pt>
    <dgm:pt modelId="{5239E69A-B211-40DA-B387-860681AD3A63}" type="sibTrans" cxnId="{0AE14632-6FE6-4362-880E-F68017AC5D15}">
      <dgm:prSet/>
      <dgm:spPr/>
      <dgm:t>
        <a:bodyPr/>
        <a:lstStyle/>
        <a:p>
          <a:endParaRPr lang="ru-RU"/>
        </a:p>
      </dgm:t>
    </dgm:pt>
    <dgm:pt modelId="{F36C4AEC-ACE7-415E-9ED0-4CC780C3103D}" type="pres">
      <dgm:prSet presAssocID="{2CE970A1-9D3F-4DEF-A9A4-BABC168F2D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F89B53-51C9-480E-863B-350D337B14B4}" type="pres">
      <dgm:prSet presAssocID="{5C8229D5-CCDD-4E1B-B2B4-FF5F16F9765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DA7BE-E71A-4387-A288-A4515E4FFAB7}" type="pres">
      <dgm:prSet presAssocID="{94762A72-918A-4805-B2BC-67C1FC4887B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92C6533-74FA-4AB0-A95E-5BDAC25C4BFD}" type="pres">
      <dgm:prSet presAssocID="{94762A72-918A-4805-B2BC-67C1FC4887B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77AE0DB-A47A-462B-BBEC-72AB588365D8}" type="pres">
      <dgm:prSet presAssocID="{E20DEA1E-8BF5-4F79-8DE2-DFF089BBAD3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B2E6E-D43F-4735-B2BD-D8773AAAF71F}" type="pres">
      <dgm:prSet presAssocID="{86E0D7E8-6282-46EB-BE10-7A84026A183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20C256F-E6FA-4BFE-B7D4-8BF6B0573FD0}" type="pres">
      <dgm:prSet presAssocID="{86E0D7E8-6282-46EB-BE10-7A84026A1831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3522DEB-1A46-4A66-96FD-4ED0433C46AE}" type="pres">
      <dgm:prSet presAssocID="{3B0CC074-BA45-45FD-9EE1-5425D71E51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7A379-A88E-41A5-822B-6CD758396C1A}" type="pres">
      <dgm:prSet presAssocID="{22CD11A5-7C51-4C2C-82FD-D7DF904EF3C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0B6EA23-2F81-4B32-882F-E393A8602B06}" type="pres">
      <dgm:prSet presAssocID="{22CD11A5-7C51-4C2C-82FD-D7DF904EF3C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83F53C2-A3FF-46D2-A68A-AD1E10A31148}" type="pres">
      <dgm:prSet presAssocID="{2939841E-071B-47BF-8E9D-C754AE0AE42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878F3-A1A5-4262-B762-624588E28D61}" type="pres">
      <dgm:prSet presAssocID="{C268C838-44FC-47F6-A296-B4FE1C66F09A}" presName="sibTrans" presStyleLbl="sibTrans2D1" presStyleIdx="3" presStyleCnt="4"/>
      <dgm:spPr/>
      <dgm:t>
        <a:bodyPr/>
        <a:lstStyle/>
        <a:p>
          <a:endParaRPr lang="ru-RU"/>
        </a:p>
      </dgm:t>
    </dgm:pt>
    <dgm:pt modelId="{7B688D3A-6EE1-49D8-A253-A428CA930F4E}" type="pres">
      <dgm:prSet presAssocID="{C268C838-44FC-47F6-A296-B4FE1C66F09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75F1419-BFF6-4562-BCB0-95C76D932EAF}" type="pres">
      <dgm:prSet presAssocID="{A6DE471E-E759-4CA6-AC8B-F3927CCDB9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8A5AF-182C-47CD-BD69-1244C556B131}" type="presOf" srcId="{86E0D7E8-6282-46EB-BE10-7A84026A1831}" destId="{BB6B2E6E-D43F-4735-B2BD-D8773AAAF71F}" srcOrd="0" destOrd="0" presId="urn:microsoft.com/office/officeart/2005/8/layout/process1"/>
    <dgm:cxn modelId="{B4EEB6FB-7215-410B-B919-BB12C6F96A52}" type="presOf" srcId="{22CD11A5-7C51-4C2C-82FD-D7DF904EF3CB}" destId="{C0B6EA23-2F81-4B32-882F-E393A8602B06}" srcOrd="1" destOrd="0" presId="urn:microsoft.com/office/officeart/2005/8/layout/process1"/>
    <dgm:cxn modelId="{54ABF232-1FD1-46A0-96F8-B38C5E352324}" type="presOf" srcId="{C268C838-44FC-47F6-A296-B4FE1C66F09A}" destId="{562878F3-A1A5-4262-B762-624588E28D61}" srcOrd="0" destOrd="0" presId="urn:microsoft.com/office/officeart/2005/8/layout/process1"/>
    <dgm:cxn modelId="{D162CB13-3CA4-467A-B1C9-E88095415C43}" type="presOf" srcId="{2939841E-071B-47BF-8E9D-C754AE0AE42C}" destId="{783F53C2-A3FF-46D2-A68A-AD1E10A31148}" srcOrd="0" destOrd="0" presId="urn:microsoft.com/office/officeart/2005/8/layout/process1"/>
    <dgm:cxn modelId="{EEDBD228-E352-49B9-B5C1-57D9FA78DF10}" type="presOf" srcId="{86E0D7E8-6282-46EB-BE10-7A84026A1831}" destId="{D20C256F-E6FA-4BFE-B7D4-8BF6B0573FD0}" srcOrd="1" destOrd="0" presId="urn:microsoft.com/office/officeart/2005/8/layout/process1"/>
    <dgm:cxn modelId="{E1B21DD3-05CA-427E-803B-971E5B955374}" type="presOf" srcId="{94762A72-918A-4805-B2BC-67C1FC4887BD}" destId="{B19DA7BE-E71A-4387-A288-A4515E4FFAB7}" srcOrd="0" destOrd="0" presId="urn:microsoft.com/office/officeart/2005/8/layout/process1"/>
    <dgm:cxn modelId="{88846481-9801-42ED-8E78-A7479A76121F}" type="presOf" srcId="{C268C838-44FC-47F6-A296-B4FE1C66F09A}" destId="{7B688D3A-6EE1-49D8-A253-A428CA930F4E}" srcOrd="1" destOrd="0" presId="urn:microsoft.com/office/officeart/2005/8/layout/process1"/>
    <dgm:cxn modelId="{4D582B6B-86F2-429A-9F5F-A9046EB0F616}" type="presOf" srcId="{3B0CC074-BA45-45FD-9EE1-5425D71E5157}" destId="{83522DEB-1A46-4A66-96FD-4ED0433C46AE}" srcOrd="0" destOrd="0" presId="urn:microsoft.com/office/officeart/2005/8/layout/process1"/>
    <dgm:cxn modelId="{0A22EF34-7FFE-46E0-A144-8E9DE98EC716}" type="presOf" srcId="{2CE970A1-9D3F-4DEF-A9A4-BABC168F2D8D}" destId="{F36C4AEC-ACE7-415E-9ED0-4CC780C3103D}" srcOrd="0" destOrd="0" presId="urn:microsoft.com/office/officeart/2005/8/layout/process1"/>
    <dgm:cxn modelId="{338CB2BE-0E65-4E8F-9387-F7010CB58E42}" srcId="{2CE970A1-9D3F-4DEF-A9A4-BABC168F2D8D}" destId="{5C8229D5-CCDD-4E1B-B2B4-FF5F16F97658}" srcOrd="0" destOrd="0" parTransId="{55D4928D-BE51-4110-A380-E7A32DEA5CCB}" sibTransId="{94762A72-918A-4805-B2BC-67C1FC4887BD}"/>
    <dgm:cxn modelId="{983050B6-1614-4052-B052-23F4B81D2F3F}" type="presOf" srcId="{5C8229D5-CCDD-4E1B-B2B4-FF5F16F97658}" destId="{26F89B53-51C9-480E-863B-350D337B14B4}" srcOrd="0" destOrd="0" presId="urn:microsoft.com/office/officeart/2005/8/layout/process1"/>
    <dgm:cxn modelId="{30805F0A-97D2-444C-9C05-B0B293BAC444}" srcId="{2CE970A1-9D3F-4DEF-A9A4-BABC168F2D8D}" destId="{3B0CC074-BA45-45FD-9EE1-5425D71E5157}" srcOrd="2" destOrd="0" parTransId="{731A23A1-FD96-4330-97EC-D5790D335BD5}" sibTransId="{22CD11A5-7C51-4C2C-82FD-D7DF904EF3CB}"/>
    <dgm:cxn modelId="{7A168B27-B882-4B12-AFF8-871E3FB111AE}" type="presOf" srcId="{E20DEA1E-8BF5-4F79-8DE2-DFF089BBAD3D}" destId="{E77AE0DB-A47A-462B-BBEC-72AB588365D8}" srcOrd="0" destOrd="0" presId="urn:microsoft.com/office/officeart/2005/8/layout/process1"/>
    <dgm:cxn modelId="{2E14C06C-3886-4927-816D-A4143611D2C0}" type="presOf" srcId="{94762A72-918A-4805-B2BC-67C1FC4887BD}" destId="{292C6533-74FA-4AB0-A95E-5BDAC25C4BFD}" srcOrd="1" destOrd="0" presId="urn:microsoft.com/office/officeart/2005/8/layout/process1"/>
    <dgm:cxn modelId="{E2A23610-8FBD-4898-ABD6-EFA3A433E77B}" type="presOf" srcId="{22CD11A5-7C51-4C2C-82FD-D7DF904EF3CB}" destId="{3917A379-A88E-41A5-822B-6CD758396C1A}" srcOrd="0" destOrd="0" presId="urn:microsoft.com/office/officeart/2005/8/layout/process1"/>
    <dgm:cxn modelId="{69FA85BC-AEA7-4289-97AC-5E14DC1E7B0A}" srcId="{2CE970A1-9D3F-4DEF-A9A4-BABC168F2D8D}" destId="{E20DEA1E-8BF5-4F79-8DE2-DFF089BBAD3D}" srcOrd="1" destOrd="0" parTransId="{9F418CCC-2A19-4BB6-BD68-346E19503F0E}" sibTransId="{86E0D7E8-6282-46EB-BE10-7A84026A1831}"/>
    <dgm:cxn modelId="{4ABF2068-C9B4-43D0-9109-79318F519170}" srcId="{2CE970A1-9D3F-4DEF-A9A4-BABC168F2D8D}" destId="{2939841E-071B-47BF-8E9D-C754AE0AE42C}" srcOrd="3" destOrd="0" parTransId="{BE6B86AE-FEE1-49B5-9ED3-E47AAEB06C7C}" sibTransId="{C268C838-44FC-47F6-A296-B4FE1C66F09A}"/>
    <dgm:cxn modelId="{0AE14632-6FE6-4362-880E-F68017AC5D15}" srcId="{2CE970A1-9D3F-4DEF-A9A4-BABC168F2D8D}" destId="{A6DE471E-E759-4CA6-AC8B-F3927CCDB934}" srcOrd="4" destOrd="0" parTransId="{D59D56E3-608F-4A09-81ED-A6453A8FD8B2}" sibTransId="{5239E69A-B211-40DA-B387-860681AD3A63}"/>
    <dgm:cxn modelId="{764185AF-E29F-4FAB-BEF3-D06750DB2BA5}" type="presOf" srcId="{A6DE471E-E759-4CA6-AC8B-F3927CCDB934}" destId="{975F1419-BFF6-4562-BCB0-95C76D932EAF}" srcOrd="0" destOrd="0" presId="urn:microsoft.com/office/officeart/2005/8/layout/process1"/>
    <dgm:cxn modelId="{44B5591F-EAE4-48B5-A573-CA590347CD99}" type="presParOf" srcId="{F36C4AEC-ACE7-415E-9ED0-4CC780C3103D}" destId="{26F89B53-51C9-480E-863B-350D337B14B4}" srcOrd="0" destOrd="0" presId="urn:microsoft.com/office/officeart/2005/8/layout/process1"/>
    <dgm:cxn modelId="{274B2E0C-20C1-4D8B-B0AD-85038A50B977}" type="presParOf" srcId="{F36C4AEC-ACE7-415E-9ED0-4CC780C3103D}" destId="{B19DA7BE-E71A-4387-A288-A4515E4FFAB7}" srcOrd="1" destOrd="0" presId="urn:microsoft.com/office/officeart/2005/8/layout/process1"/>
    <dgm:cxn modelId="{91858DB0-A256-400E-AA83-84FB87E11F3C}" type="presParOf" srcId="{B19DA7BE-E71A-4387-A288-A4515E4FFAB7}" destId="{292C6533-74FA-4AB0-A95E-5BDAC25C4BFD}" srcOrd="0" destOrd="0" presId="urn:microsoft.com/office/officeart/2005/8/layout/process1"/>
    <dgm:cxn modelId="{25310C36-5671-498B-AFD9-D808605F3EFE}" type="presParOf" srcId="{F36C4AEC-ACE7-415E-9ED0-4CC780C3103D}" destId="{E77AE0DB-A47A-462B-BBEC-72AB588365D8}" srcOrd="2" destOrd="0" presId="urn:microsoft.com/office/officeart/2005/8/layout/process1"/>
    <dgm:cxn modelId="{3DECD60F-80D5-4CA0-927B-9FFD0B44AA7A}" type="presParOf" srcId="{F36C4AEC-ACE7-415E-9ED0-4CC780C3103D}" destId="{BB6B2E6E-D43F-4735-B2BD-D8773AAAF71F}" srcOrd="3" destOrd="0" presId="urn:microsoft.com/office/officeart/2005/8/layout/process1"/>
    <dgm:cxn modelId="{268CC387-2907-47F9-AB0A-30022AE490EF}" type="presParOf" srcId="{BB6B2E6E-D43F-4735-B2BD-D8773AAAF71F}" destId="{D20C256F-E6FA-4BFE-B7D4-8BF6B0573FD0}" srcOrd="0" destOrd="0" presId="urn:microsoft.com/office/officeart/2005/8/layout/process1"/>
    <dgm:cxn modelId="{08DDEE90-8A26-43E7-90D6-5F632842DD9D}" type="presParOf" srcId="{F36C4AEC-ACE7-415E-9ED0-4CC780C3103D}" destId="{83522DEB-1A46-4A66-96FD-4ED0433C46AE}" srcOrd="4" destOrd="0" presId="urn:microsoft.com/office/officeart/2005/8/layout/process1"/>
    <dgm:cxn modelId="{305AA4CB-E172-480B-98FC-2A5FD9A6068D}" type="presParOf" srcId="{F36C4AEC-ACE7-415E-9ED0-4CC780C3103D}" destId="{3917A379-A88E-41A5-822B-6CD758396C1A}" srcOrd="5" destOrd="0" presId="urn:microsoft.com/office/officeart/2005/8/layout/process1"/>
    <dgm:cxn modelId="{899B85FD-7160-4892-B05F-4422390A45D2}" type="presParOf" srcId="{3917A379-A88E-41A5-822B-6CD758396C1A}" destId="{C0B6EA23-2F81-4B32-882F-E393A8602B06}" srcOrd="0" destOrd="0" presId="urn:microsoft.com/office/officeart/2005/8/layout/process1"/>
    <dgm:cxn modelId="{20D7B2B0-0791-424C-83DC-8FFE8C5DFEC7}" type="presParOf" srcId="{F36C4AEC-ACE7-415E-9ED0-4CC780C3103D}" destId="{783F53C2-A3FF-46D2-A68A-AD1E10A31148}" srcOrd="6" destOrd="0" presId="urn:microsoft.com/office/officeart/2005/8/layout/process1"/>
    <dgm:cxn modelId="{A875F1D9-3C0B-4D2B-A428-6FA5DA19F7E4}" type="presParOf" srcId="{F36C4AEC-ACE7-415E-9ED0-4CC780C3103D}" destId="{562878F3-A1A5-4262-B762-624588E28D61}" srcOrd="7" destOrd="0" presId="urn:microsoft.com/office/officeart/2005/8/layout/process1"/>
    <dgm:cxn modelId="{4CF375EA-B72E-4022-B23C-EBBB32DCB60A}" type="presParOf" srcId="{562878F3-A1A5-4262-B762-624588E28D61}" destId="{7B688D3A-6EE1-49D8-A253-A428CA930F4E}" srcOrd="0" destOrd="0" presId="urn:microsoft.com/office/officeart/2005/8/layout/process1"/>
    <dgm:cxn modelId="{A4971ACF-B252-4DE3-BCDD-40CCBA87F821}" type="presParOf" srcId="{F36C4AEC-ACE7-415E-9ED0-4CC780C3103D}" destId="{975F1419-BFF6-4562-BCB0-95C76D932EA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21308-46A1-4BB5-AAD4-5F264415364E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EB500CAA-3128-45FE-9F04-9A666520B155}">
      <dgm:prSet phldrT="[Text]"/>
      <dgm:spPr>
        <a:solidFill>
          <a:srgbClr val="0FB9B5"/>
        </a:solidFill>
        <a:ln>
          <a:solidFill>
            <a:srgbClr val="028481"/>
          </a:solidFill>
        </a:ln>
      </dgm:spPr>
      <dgm:t>
        <a:bodyPr/>
        <a:lstStyle/>
        <a:p>
          <a:r>
            <a:rPr lang="ru-RU" dirty="0" smtClean="0"/>
            <a:t>Страховщик на моей стороне</a:t>
          </a:r>
        </a:p>
      </dgm:t>
    </dgm:pt>
    <dgm:pt modelId="{2536B665-A546-4768-8099-57808E1096D6}" type="parTrans" cxnId="{BB2ED6B3-47A0-4B9C-A057-A8020875A680}">
      <dgm:prSet/>
      <dgm:spPr/>
      <dgm:t>
        <a:bodyPr/>
        <a:lstStyle/>
        <a:p>
          <a:endParaRPr lang="ru-RU"/>
        </a:p>
      </dgm:t>
    </dgm:pt>
    <dgm:pt modelId="{4703AC57-9588-4440-8499-60A2D6D3FCDE}" type="sibTrans" cxnId="{BB2ED6B3-47A0-4B9C-A057-A8020875A680}">
      <dgm:prSet/>
      <dgm:spPr>
        <a:solidFill>
          <a:srgbClr val="0FB9B5"/>
        </a:solidFill>
        <a:ln>
          <a:solidFill>
            <a:srgbClr val="028481"/>
          </a:solidFill>
        </a:ln>
      </dgm:spPr>
      <dgm:t>
        <a:bodyPr/>
        <a:lstStyle/>
        <a:p>
          <a:endParaRPr lang="ru-RU"/>
        </a:p>
      </dgm:t>
    </dgm:pt>
    <dgm:pt modelId="{F14AD671-FA78-4F3E-B6D8-B5E76D837954}">
      <dgm:prSet phldrT="[Text]"/>
      <dgm:spPr>
        <a:solidFill>
          <a:srgbClr val="0FB9B5"/>
        </a:solidFill>
        <a:ln>
          <a:solidFill>
            <a:srgbClr val="028481"/>
          </a:solidFill>
        </a:ln>
      </dgm:spPr>
      <dgm:t>
        <a:bodyPr/>
        <a:lstStyle/>
        <a:p>
          <a:r>
            <a:rPr lang="ru-RU" dirty="0" smtClean="0"/>
            <a:t>Процесс идет, обо мне помнят</a:t>
          </a:r>
          <a:endParaRPr lang="ru-RU" dirty="0"/>
        </a:p>
      </dgm:t>
    </dgm:pt>
    <dgm:pt modelId="{CEE18BDB-A9E2-45D7-BC80-677E82062354}" type="parTrans" cxnId="{30631B44-C74E-4A5F-961B-37030D1181D4}">
      <dgm:prSet/>
      <dgm:spPr/>
      <dgm:t>
        <a:bodyPr/>
        <a:lstStyle/>
        <a:p>
          <a:endParaRPr lang="ru-RU"/>
        </a:p>
      </dgm:t>
    </dgm:pt>
    <dgm:pt modelId="{58EF1241-C81A-41C7-8F8E-3AB54F48A91B}" type="sibTrans" cxnId="{30631B44-C74E-4A5F-961B-37030D1181D4}">
      <dgm:prSet/>
      <dgm:spPr/>
      <dgm:t>
        <a:bodyPr/>
        <a:lstStyle/>
        <a:p>
          <a:endParaRPr lang="ru-RU"/>
        </a:p>
      </dgm:t>
    </dgm:pt>
    <dgm:pt modelId="{64D2AE02-616A-4624-A51A-DCF191BC789B}">
      <dgm:prSet phldrT="[Text]"/>
      <dgm:spPr>
        <a:solidFill>
          <a:srgbClr val="0FB9B5"/>
        </a:solidFill>
        <a:ln>
          <a:solidFill>
            <a:srgbClr val="028481"/>
          </a:solidFill>
        </a:ln>
      </dgm:spPr>
      <dgm:t>
        <a:bodyPr/>
        <a:lstStyle/>
        <a:p>
          <a:r>
            <a:rPr lang="ru-RU" dirty="0" smtClean="0"/>
            <a:t>Я знаю, что делать</a:t>
          </a:r>
          <a:endParaRPr lang="ru-RU" dirty="0"/>
        </a:p>
      </dgm:t>
    </dgm:pt>
    <dgm:pt modelId="{14C86F5D-F3C8-4517-AFC2-4D94C4EFE729}" type="parTrans" cxnId="{DDD611C6-B81D-459A-8B38-C4E3EEE84DAD}">
      <dgm:prSet/>
      <dgm:spPr/>
      <dgm:t>
        <a:bodyPr/>
        <a:lstStyle/>
        <a:p>
          <a:endParaRPr lang="ru-RU"/>
        </a:p>
      </dgm:t>
    </dgm:pt>
    <dgm:pt modelId="{1C74C180-CDFD-441F-97F5-B1B56749F820}" type="sibTrans" cxnId="{DDD611C6-B81D-459A-8B38-C4E3EEE84DAD}">
      <dgm:prSet/>
      <dgm:spPr/>
      <dgm:t>
        <a:bodyPr/>
        <a:lstStyle/>
        <a:p>
          <a:endParaRPr lang="ru-RU"/>
        </a:p>
      </dgm:t>
    </dgm:pt>
    <dgm:pt modelId="{83364C39-4A56-43CE-A5CE-F462AC63060C}" type="pres">
      <dgm:prSet presAssocID="{1E321308-46A1-4BB5-AAD4-5F264415364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FBA3E0E-70E7-43A7-8160-DCC6129BC639}" type="pres">
      <dgm:prSet presAssocID="{1E321308-46A1-4BB5-AAD4-5F264415364E}" presName="Name1" presStyleCnt="0"/>
      <dgm:spPr/>
    </dgm:pt>
    <dgm:pt modelId="{72DD4266-4F1D-4AB9-8972-713D29ACDE0B}" type="pres">
      <dgm:prSet presAssocID="{1E321308-46A1-4BB5-AAD4-5F264415364E}" presName="cycle" presStyleCnt="0"/>
      <dgm:spPr/>
    </dgm:pt>
    <dgm:pt modelId="{F4D1FECB-6E28-41F1-B25C-F0EDCA916D39}" type="pres">
      <dgm:prSet presAssocID="{1E321308-46A1-4BB5-AAD4-5F264415364E}" presName="srcNode" presStyleLbl="node1" presStyleIdx="0" presStyleCnt="3"/>
      <dgm:spPr/>
    </dgm:pt>
    <dgm:pt modelId="{DA028B28-AA1E-4CC3-9C1D-B135BB891574}" type="pres">
      <dgm:prSet presAssocID="{1E321308-46A1-4BB5-AAD4-5F264415364E}" presName="conn" presStyleLbl="parChTrans1D2" presStyleIdx="0" presStyleCnt="1"/>
      <dgm:spPr/>
      <dgm:t>
        <a:bodyPr/>
        <a:lstStyle/>
        <a:p>
          <a:endParaRPr lang="ru-RU"/>
        </a:p>
      </dgm:t>
    </dgm:pt>
    <dgm:pt modelId="{327CAAC2-2DFB-4FE0-8348-A79C75BE68B5}" type="pres">
      <dgm:prSet presAssocID="{1E321308-46A1-4BB5-AAD4-5F264415364E}" presName="extraNode" presStyleLbl="node1" presStyleIdx="0" presStyleCnt="3"/>
      <dgm:spPr/>
    </dgm:pt>
    <dgm:pt modelId="{8F6291C5-CB2D-4242-AD73-92FDE5D716B6}" type="pres">
      <dgm:prSet presAssocID="{1E321308-46A1-4BB5-AAD4-5F264415364E}" presName="dstNode" presStyleLbl="node1" presStyleIdx="0" presStyleCnt="3"/>
      <dgm:spPr/>
    </dgm:pt>
    <dgm:pt modelId="{74A805BD-CCBB-45EB-B5D2-26B9D1641176}" type="pres">
      <dgm:prSet presAssocID="{EB500CAA-3128-45FE-9F04-9A666520B155}" presName="text_1" presStyleLbl="node1" presStyleIdx="0" presStyleCnt="3" custScaleY="104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1AD52-DF11-4925-9597-663EBE6B4D25}" type="pres">
      <dgm:prSet presAssocID="{EB500CAA-3128-45FE-9F04-9A666520B155}" presName="accent_1" presStyleCnt="0"/>
      <dgm:spPr/>
    </dgm:pt>
    <dgm:pt modelId="{39949D93-F881-40B4-A66F-BCDAA246E860}" type="pres">
      <dgm:prSet presAssocID="{EB500CAA-3128-45FE-9F04-9A666520B155}" presName="accentRepeatNode" presStyleLbl="solidFgAcc1" presStyleIdx="0" presStyleCnt="3"/>
      <dgm:spPr>
        <a:solidFill>
          <a:srgbClr val="0FB9B5"/>
        </a:solidFill>
        <a:ln>
          <a:solidFill>
            <a:srgbClr val="028481"/>
          </a:solidFill>
        </a:ln>
      </dgm:spPr>
    </dgm:pt>
    <dgm:pt modelId="{D706EF46-EF8B-4A35-8D89-05D6A843E395}" type="pres">
      <dgm:prSet presAssocID="{F14AD671-FA78-4F3E-B6D8-B5E76D83795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DE818-5F14-44D9-B533-34C758DE82F6}" type="pres">
      <dgm:prSet presAssocID="{F14AD671-FA78-4F3E-B6D8-B5E76D837954}" presName="accent_2" presStyleCnt="0"/>
      <dgm:spPr/>
    </dgm:pt>
    <dgm:pt modelId="{DE4126AE-9746-4078-BED5-7B958CEF8540}" type="pres">
      <dgm:prSet presAssocID="{F14AD671-FA78-4F3E-B6D8-B5E76D837954}" presName="accentRepeatNode" presStyleLbl="solidFgAcc1" presStyleIdx="1" presStyleCnt="3"/>
      <dgm:spPr>
        <a:solidFill>
          <a:srgbClr val="0FB9B5"/>
        </a:solidFill>
        <a:ln>
          <a:solidFill>
            <a:srgbClr val="028481"/>
          </a:solidFill>
        </a:ln>
      </dgm:spPr>
    </dgm:pt>
    <dgm:pt modelId="{BF0883C9-8A40-4F5B-AFC9-847EEA59906F}" type="pres">
      <dgm:prSet presAssocID="{64D2AE02-616A-4624-A51A-DCF191BC78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1E77-B79C-4412-BF24-B8B5548D6070}" type="pres">
      <dgm:prSet presAssocID="{64D2AE02-616A-4624-A51A-DCF191BC789B}" presName="accent_3" presStyleCnt="0"/>
      <dgm:spPr/>
    </dgm:pt>
    <dgm:pt modelId="{B78BF31E-9296-45E9-940C-5A1DB55C0F1F}" type="pres">
      <dgm:prSet presAssocID="{64D2AE02-616A-4624-A51A-DCF191BC789B}" presName="accentRepeatNode" presStyleLbl="solidFgAcc1" presStyleIdx="2" presStyleCnt="3"/>
      <dgm:spPr>
        <a:solidFill>
          <a:srgbClr val="0FB9B5"/>
        </a:solidFill>
        <a:ln>
          <a:solidFill>
            <a:srgbClr val="028481"/>
          </a:solidFill>
        </a:ln>
      </dgm:spPr>
    </dgm:pt>
  </dgm:ptLst>
  <dgm:cxnLst>
    <dgm:cxn modelId="{51F84CA0-5BA8-411B-A8CC-464CACC9FE99}" type="presOf" srcId="{1E321308-46A1-4BB5-AAD4-5F264415364E}" destId="{83364C39-4A56-43CE-A5CE-F462AC63060C}" srcOrd="0" destOrd="0" presId="urn:microsoft.com/office/officeart/2008/layout/VerticalCurvedList"/>
    <dgm:cxn modelId="{DDD611C6-B81D-459A-8B38-C4E3EEE84DAD}" srcId="{1E321308-46A1-4BB5-AAD4-5F264415364E}" destId="{64D2AE02-616A-4624-A51A-DCF191BC789B}" srcOrd="2" destOrd="0" parTransId="{14C86F5D-F3C8-4517-AFC2-4D94C4EFE729}" sibTransId="{1C74C180-CDFD-441F-97F5-B1B56749F820}"/>
    <dgm:cxn modelId="{BB2ED6B3-47A0-4B9C-A057-A8020875A680}" srcId="{1E321308-46A1-4BB5-AAD4-5F264415364E}" destId="{EB500CAA-3128-45FE-9F04-9A666520B155}" srcOrd="0" destOrd="0" parTransId="{2536B665-A546-4768-8099-57808E1096D6}" sibTransId="{4703AC57-9588-4440-8499-60A2D6D3FCDE}"/>
    <dgm:cxn modelId="{C3B68E4D-3405-4EFF-83B5-EDF487997FC3}" type="presOf" srcId="{4703AC57-9588-4440-8499-60A2D6D3FCDE}" destId="{DA028B28-AA1E-4CC3-9C1D-B135BB891574}" srcOrd="0" destOrd="0" presId="urn:microsoft.com/office/officeart/2008/layout/VerticalCurvedList"/>
    <dgm:cxn modelId="{2393B91B-107C-4D84-98CE-361F5C9B20B6}" type="presOf" srcId="{F14AD671-FA78-4F3E-B6D8-B5E76D837954}" destId="{D706EF46-EF8B-4A35-8D89-05D6A843E395}" srcOrd="0" destOrd="0" presId="urn:microsoft.com/office/officeart/2008/layout/VerticalCurvedList"/>
    <dgm:cxn modelId="{CDC40CC0-94CE-48A0-BE9D-3111EB1AD22F}" type="presOf" srcId="{EB500CAA-3128-45FE-9F04-9A666520B155}" destId="{74A805BD-CCBB-45EB-B5D2-26B9D1641176}" srcOrd="0" destOrd="0" presId="urn:microsoft.com/office/officeart/2008/layout/VerticalCurvedList"/>
    <dgm:cxn modelId="{C83D21A1-5822-43EE-8C27-64E09AB6B15A}" type="presOf" srcId="{64D2AE02-616A-4624-A51A-DCF191BC789B}" destId="{BF0883C9-8A40-4F5B-AFC9-847EEA59906F}" srcOrd="0" destOrd="0" presId="urn:microsoft.com/office/officeart/2008/layout/VerticalCurvedList"/>
    <dgm:cxn modelId="{30631B44-C74E-4A5F-961B-37030D1181D4}" srcId="{1E321308-46A1-4BB5-AAD4-5F264415364E}" destId="{F14AD671-FA78-4F3E-B6D8-B5E76D837954}" srcOrd="1" destOrd="0" parTransId="{CEE18BDB-A9E2-45D7-BC80-677E82062354}" sibTransId="{58EF1241-C81A-41C7-8F8E-3AB54F48A91B}"/>
    <dgm:cxn modelId="{FD7F18D9-9F37-4D17-8FA1-8BEDBC686527}" type="presParOf" srcId="{83364C39-4A56-43CE-A5CE-F462AC63060C}" destId="{DFBA3E0E-70E7-43A7-8160-DCC6129BC639}" srcOrd="0" destOrd="0" presId="urn:microsoft.com/office/officeart/2008/layout/VerticalCurvedList"/>
    <dgm:cxn modelId="{2C02A3BF-97D4-4850-ADF3-22CDFDDC24CB}" type="presParOf" srcId="{DFBA3E0E-70E7-43A7-8160-DCC6129BC639}" destId="{72DD4266-4F1D-4AB9-8972-713D29ACDE0B}" srcOrd="0" destOrd="0" presId="urn:microsoft.com/office/officeart/2008/layout/VerticalCurvedList"/>
    <dgm:cxn modelId="{86BA0A16-7484-43AA-ADC1-92EAA212CF7F}" type="presParOf" srcId="{72DD4266-4F1D-4AB9-8972-713D29ACDE0B}" destId="{F4D1FECB-6E28-41F1-B25C-F0EDCA916D39}" srcOrd="0" destOrd="0" presId="urn:microsoft.com/office/officeart/2008/layout/VerticalCurvedList"/>
    <dgm:cxn modelId="{F2B8E9A3-DC40-4E97-8D2D-E22DCC5524FE}" type="presParOf" srcId="{72DD4266-4F1D-4AB9-8972-713D29ACDE0B}" destId="{DA028B28-AA1E-4CC3-9C1D-B135BB891574}" srcOrd="1" destOrd="0" presId="urn:microsoft.com/office/officeart/2008/layout/VerticalCurvedList"/>
    <dgm:cxn modelId="{1511922C-8A35-4B46-9956-9D23985840AE}" type="presParOf" srcId="{72DD4266-4F1D-4AB9-8972-713D29ACDE0B}" destId="{327CAAC2-2DFB-4FE0-8348-A79C75BE68B5}" srcOrd="2" destOrd="0" presId="urn:microsoft.com/office/officeart/2008/layout/VerticalCurvedList"/>
    <dgm:cxn modelId="{1A3270E8-B407-43A9-8F7C-90AF4CB8A7EC}" type="presParOf" srcId="{72DD4266-4F1D-4AB9-8972-713D29ACDE0B}" destId="{8F6291C5-CB2D-4242-AD73-92FDE5D716B6}" srcOrd="3" destOrd="0" presId="urn:microsoft.com/office/officeart/2008/layout/VerticalCurvedList"/>
    <dgm:cxn modelId="{4671E972-E1DD-4FB4-9F08-0E06D3263A6D}" type="presParOf" srcId="{DFBA3E0E-70E7-43A7-8160-DCC6129BC639}" destId="{74A805BD-CCBB-45EB-B5D2-26B9D1641176}" srcOrd="1" destOrd="0" presId="urn:microsoft.com/office/officeart/2008/layout/VerticalCurvedList"/>
    <dgm:cxn modelId="{AE83FAC1-95FF-472E-A47E-584649584BF4}" type="presParOf" srcId="{DFBA3E0E-70E7-43A7-8160-DCC6129BC639}" destId="{47A1AD52-DF11-4925-9597-663EBE6B4D25}" srcOrd="2" destOrd="0" presId="urn:microsoft.com/office/officeart/2008/layout/VerticalCurvedList"/>
    <dgm:cxn modelId="{C3DA7FA5-B826-4E9D-9473-416DB2133AF5}" type="presParOf" srcId="{47A1AD52-DF11-4925-9597-663EBE6B4D25}" destId="{39949D93-F881-40B4-A66F-BCDAA246E860}" srcOrd="0" destOrd="0" presId="urn:microsoft.com/office/officeart/2008/layout/VerticalCurvedList"/>
    <dgm:cxn modelId="{A8DFE5B2-377A-4ED8-BA93-8748DD159BCD}" type="presParOf" srcId="{DFBA3E0E-70E7-43A7-8160-DCC6129BC639}" destId="{D706EF46-EF8B-4A35-8D89-05D6A843E395}" srcOrd="3" destOrd="0" presId="urn:microsoft.com/office/officeart/2008/layout/VerticalCurvedList"/>
    <dgm:cxn modelId="{4F02FE45-837F-476B-8756-F053640B5376}" type="presParOf" srcId="{DFBA3E0E-70E7-43A7-8160-DCC6129BC639}" destId="{EF7DE818-5F14-44D9-B533-34C758DE82F6}" srcOrd="4" destOrd="0" presId="urn:microsoft.com/office/officeart/2008/layout/VerticalCurvedList"/>
    <dgm:cxn modelId="{04A43D25-9010-47D2-BD7F-D47FD3DE7C3C}" type="presParOf" srcId="{EF7DE818-5F14-44D9-B533-34C758DE82F6}" destId="{DE4126AE-9746-4078-BED5-7B958CEF8540}" srcOrd="0" destOrd="0" presId="urn:microsoft.com/office/officeart/2008/layout/VerticalCurvedList"/>
    <dgm:cxn modelId="{DF61442E-267C-4141-86AD-385CC6378A43}" type="presParOf" srcId="{DFBA3E0E-70E7-43A7-8160-DCC6129BC639}" destId="{BF0883C9-8A40-4F5B-AFC9-847EEA59906F}" srcOrd="5" destOrd="0" presId="urn:microsoft.com/office/officeart/2008/layout/VerticalCurvedList"/>
    <dgm:cxn modelId="{97C7DAB1-C6CF-4BC8-BCBF-D5672363251C}" type="presParOf" srcId="{DFBA3E0E-70E7-43A7-8160-DCC6129BC639}" destId="{CC931E77-B79C-4412-BF24-B8B5548D6070}" srcOrd="6" destOrd="0" presId="urn:microsoft.com/office/officeart/2008/layout/VerticalCurvedList"/>
    <dgm:cxn modelId="{95AB8383-1510-41FA-8AEC-244C9F498FEF}" type="presParOf" srcId="{CC931E77-B79C-4412-BF24-B8B5548D6070}" destId="{B78BF31E-9296-45E9-940C-5A1DB55C0F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89B53-51C9-480E-863B-350D337B14B4}">
      <dsp:nvSpPr>
        <dsp:cNvPr id="0" name=""/>
        <dsp:cNvSpPr/>
      </dsp:nvSpPr>
      <dsp:spPr>
        <a:xfrm>
          <a:off x="3626" y="367395"/>
          <a:ext cx="1124229" cy="674537"/>
        </a:xfrm>
        <a:prstGeom prst="roundRect">
          <a:avLst>
            <a:gd name="adj" fmla="val 10000"/>
          </a:avLst>
        </a:prstGeom>
        <a:solidFill>
          <a:srgbClr val="0284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Обращение</a:t>
          </a:r>
          <a:endParaRPr lang="ru-RU" sz="1400" kern="1200" dirty="0"/>
        </a:p>
      </dsp:txBody>
      <dsp:txXfrm>
        <a:off x="23383" y="387152"/>
        <a:ext cx="1084715" cy="635023"/>
      </dsp:txXfrm>
    </dsp:sp>
    <dsp:sp modelId="{B19DA7BE-E71A-4387-A288-A4515E4FFAB7}">
      <dsp:nvSpPr>
        <dsp:cNvPr id="0" name=""/>
        <dsp:cNvSpPr/>
      </dsp:nvSpPr>
      <dsp:spPr>
        <a:xfrm>
          <a:off x="1240279" y="565259"/>
          <a:ext cx="238336" cy="278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240279" y="621021"/>
        <a:ext cx="166835" cy="167284"/>
      </dsp:txXfrm>
    </dsp:sp>
    <dsp:sp modelId="{E77AE0DB-A47A-462B-BBEC-72AB588365D8}">
      <dsp:nvSpPr>
        <dsp:cNvPr id="0" name=""/>
        <dsp:cNvSpPr/>
      </dsp:nvSpPr>
      <dsp:spPr>
        <a:xfrm>
          <a:off x="1577547" y="367395"/>
          <a:ext cx="1124229" cy="674537"/>
        </a:xfrm>
        <a:prstGeom prst="roundRect">
          <a:avLst>
            <a:gd name="adj" fmla="val 10000"/>
          </a:avLst>
        </a:prstGeom>
        <a:solidFill>
          <a:srgbClr val="0284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Сбор документов</a:t>
          </a:r>
          <a:endParaRPr lang="ru-RU" sz="1400" kern="1200" dirty="0"/>
        </a:p>
      </dsp:txBody>
      <dsp:txXfrm>
        <a:off x="1597304" y="387152"/>
        <a:ext cx="1084715" cy="635023"/>
      </dsp:txXfrm>
    </dsp:sp>
    <dsp:sp modelId="{BB6B2E6E-D43F-4735-B2BD-D8773AAAF71F}">
      <dsp:nvSpPr>
        <dsp:cNvPr id="0" name=""/>
        <dsp:cNvSpPr/>
      </dsp:nvSpPr>
      <dsp:spPr>
        <a:xfrm>
          <a:off x="2814200" y="565259"/>
          <a:ext cx="238336" cy="278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814200" y="621021"/>
        <a:ext cx="166835" cy="167284"/>
      </dsp:txXfrm>
    </dsp:sp>
    <dsp:sp modelId="{83522DEB-1A46-4A66-96FD-4ED0433C46AE}">
      <dsp:nvSpPr>
        <dsp:cNvPr id="0" name=""/>
        <dsp:cNvSpPr/>
      </dsp:nvSpPr>
      <dsp:spPr>
        <a:xfrm>
          <a:off x="3151469" y="367395"/>
          <a:ext cx="1124229" cy="674537"/>
        </a:xfrm>
        <a:prstGeom prst="roundRect">
          <a:avLst>
            <a:gd name="adj" fmla="val 10000"/>
          </a:avLst>
        </a:prstGeom>
        <a:solidFill>
          <a:srgbClr val="0284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Осмотр</a:t>
          </a:r>
          <a:endParaRPr lang="ru-RU" sz="1400" kern="1200" dirty="0"/>
        </a:p>
      </dsp:txBody>
      <dsp:txXfrm>
        <a:off x="3171226" y="387152"/>
        <a:ext cx="1084715" cy="635023"/>
      </dsp:txXfrm>
    </dsp:sp>
    <dsp:sp modelId="{3917A379-A88E-41A5-822B-6CD758396C1A}">
      <dsp:nvSpPr>
        <dsp:cNvPr id="0" name=""/>
        <dsp:cNvSpPr/>
      </dsp:nvSpPr>
      <dsp:spPr>
        <a:xfrm>
          <a:off x="4388121" y="565259"/>
          <a:ext cx="238336" cy="278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388121" y="621021"/>
        <a:ext cx="166835" cy="167284"/>
      </dsp:txXfrm>
    </dsp:sp>
    <dsp:sp modelId="{783F53C2-A3FF-46D2-A68A-AD1E10A31148}">
      <dsp:nvSpPr>
        <dsp:cNvPr id="0" name=""/>
        <dsp:cNvSpPr/>
      </dsp:nvSpPr>
      <dsp:spPr>
        <a:xfrm>
          <a:off x="4725390" y="367395"/>
          <a:ext cx="1124229" cy="674537"/>
        </a:xfrm>
        <a:prstGeom prst="roundRect">
          <a:avLst>
            <a:gd name="adj" fmla="val 10000"/>
          </a:avLst>
        </a:prstGeom>
        <a:solidFill>
          <a:srgbClr val="0284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Ожидание заключения</a:t>
          </a:r>
          <a:endParaRPr lang="ru-RU" sz="1400" kern="1200" dirty="0"/>
        </a:p>
      </dsp:txBody>
      <dsp:txXfrm>
        <a:off x="4745147" y="387152"/>
        <a:ext cx="1084715" cy="635023"/>
      </dsp:txXfrm>
    </dsp:sp>
    <dsp:sp modelId="{562878F3-A1A5-4262-B762-624588E28D61}">
      <dsp:nvSpPr>
        <dsp:cNvPr id="0" name=""/>
        <dsp:cNvSpPr/>
      </dsp:nvSpPr>
      <dsp:spPr>
        <a:xfrm>
          <a:off x="5962043" y="565259"/>
          <a:ext cx="238336" cy="278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962043" y="621021"/>
        <a:ext cx="166835" cy="167284"/>
      </dsp:txXfrm>
    </dsp:sp>
    <dsp:sp modelId="{975F1419-BFF6-4562-BCB0-95C76D932EAF}">
      <dsp:nvSpPr>
        <dsp:cNvPr id="0" name=""/>
        <dsp:cNvSpPr/>
      </dsp:nvSpPr>
      <dsp:spPr>
        <a:xfrm>
          <a:off x="6299311" y="367395"/>
          <a:ext cx="1124229" cy="674537"/>
        </a:xfrm>
        <a:prstGeom prst="roundRect">
          <a:avLst>
            <a:gd name="adj" fmla="val 10000"/>
          </a:avLst>
        </a:prstGeom>
        <a:solidFill>
          <a:srgbClr val="0284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Заключение</a:t>
          </a:r>
          <a:endParaRPr lang="ru-RU" sz="1400" kern="1200" dirty="0"/>
        </a:p>
      </dsp:txBody>
      <dsp:txXfrm>
        <a:off x="6319068" y="387152"/>
        <a:ext cx="1084715" cy="635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28B28-AA1E-4CC3-9C1D-B135BB891574}">
      <dsp:nvSpPr>
        <dsp:cNvPr id="0" name=""/>
        <dsp:cNvSpPr/>
      </dsp:nvSpPr>
      <dsp:spPr>
        <a:xfrm>
          <a:off x="-4069827" y="-624668"/>
          <a:ext cx="4849737" cy="4849737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805BD-CCBB-45EB-B5D2-26B9D1641176}">
      <dsp:nvSpPr>
        <dsp:cNvPr id="0" name=""/>
        <dsp:cNvSpPr/>
      </dsp:nvSpPr>
      <dsp:spPr>
        <a:xfrm>
          <a:off x="501556" y="342254"/>
          <a:ext cx="5859290" cy="755651"/>
        </a:xfrm>
        <a:prstGeom prst="rect">
          <a:avLst/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Страховщик на моей стороне</a:t>
          </a:r>
        </a:p>
      </dsp:txBody>
      <dsp:txXfrm>
        <a:off x="501556" y="342254"/>
        <a:ext cx="5859290" cy="755651"/>
      </dsp:txXfrm>
    </dsp:sp>
    <dsp:sp modelId="{39949D93-F881-40B4-A66F-BCDAA246E860}">
      <dsp:nvSpPr>
        <dsp:cNvPr id="0" name=""/>
        <dsp:cNvSpPr/>
      </dsp:nvSpPr>
      <dsp:spPr>
        <a:xfrm>
          <a:off x="51506" y="270030"/>
          <a:ext cx="900100" cy="900100"/>
        </a:xfrm>
        <a:prstGeom prst="ellipse">
          <a:avLst/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6EF46-EF8B-4A35-8D89-05D6A843E395}">
      <dsp:nvSpPr>
        <dsp:cNvPr id="0" name=""/>
        <dsp:cNvSpPr/>
      </dsp:nvSpPr>
      <dsp:spPr>
        <a:xfrm>
          <a:off x="763305" y="1440160"/>
          <a:ext cx="5597541" cy="720080"/>
        </a:xfrm>
        <a:prstGeom prst="rect">
          <a:avLst/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Процесс идет, обо мне помнят</a:t>
          </a:r>
          <a:endParaRPr lang="ru-RU" sz="2900" kern="1200" dirty="0"/>
        </a:p>
      </dsp:txBody>
      <dsp:txXfrm>
        <a:off x="763305" y="1440160"/>
        <a:ext cx="5597541" cy="720080"/>
      </dsp:txXfrm>
    </dsp:sp>
    <dsp:sp modelId="{DE4126AE-9746-4078-BED5-7B958CEF8540}">
      <dsp:nvSpPr>
        <dsp:cNvPr id="0" name=""/>
        <dsp:cNvSpPr/>
      </dsp:nvSpPr>
      <dsp:spPr>
        <a:xfrm>
          <a:off x="313255" y="1350149"/>
          <a:ext cx="900100" cy="900100"/>
        </a:xfrm>
        <a:prstGeom prst="ellipse">
          <a:avLst/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883C9-8A40-4F5B-AFC9-847EEA59906F}">
      <dsp:nvSpPr>
        <dsp:cNvPr id="0" name=""/>
        <dsp:cNvSpPr/>
      </dsp:nvSpPr>
      <dsp:spPr>
        <a:xfrm>
          <a:off x="501556" y="2520280"/>
          <a:ext cx="5859290" cy="720080"/>
        </a:xfrm>
        <a:prstGeom prst="rect">
          <a:avLst/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Я знаю, что делать</a:t>
          </a:r>
          <a:endParaRPr lang="ru-RU" sz="2900" kern="1200" dirty="0"/>
        </a:p>
      </dsp:txBody>
      <dsp:txXfrm>
        <a:off x="501556" y="2520280"/>
        <a:ext cx="5859290" cy="720080"/>
      </dsp:txXfrm>
    </dsp:sp>
    <dsp:sp modelId="{B78BF31E-9296-45E9-940C-5A1DB55C0F1F}">
      <dsp:nvSpPr>
        <dsp:cNvPr id="0" name=""/>
        <dsp:cNvSpPr/>
      </dsp:nvSpPr>
      <dsp:spPr>
        <a:xfrm>
          <a:off x="51506" y="2430270"/>
          <a:ext cx="900100" cy="900100"/>
        </a:xfrm>
        <a:prstGeom prst="ellipse">
          <a:avLst/>
        </a:prstGeom>
        <a:solidFill>
          <a:srgbClr val="0FB9B5"/>
        </a:solidFill>
        <a:ln w="25400" cap="flat" cmpd="sng" algn="ctr">
          <a:solidFill>
            <a:srgbClr val="0284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2664-C25E-134A-A951-87C58D577088}" type="datetime1">
              <a:rPr lang="ru-RU" smtClean="0"/>
              <a:pPr/>
              <a:t>11.12.2014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4CB60-30AF-5F47-A215-EB332A2E9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335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CF70-C02C-664E-B5E3-1D8AE6A59658}" type="datetime1">
              <a:rPr lang="ru-RU" smtClean="0"/>
              <a:pPr/>
              <a:t>11.12.2014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3E40B-77D6-C544-AE7A-E5E1865BE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758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39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2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22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76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5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0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66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2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_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4"/>
            <a:ext cx="9144000" cy="68529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483225"/>
            <a:ext cx="7467600" cy="1146175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latin typeface="Cambria"/>
              </a:rPr>
              <a:t>Обнимите своих клиентов 2.0</a:t>
            </a:r>
            <a:endParaRPr lang="en-US" sz="3200" dirty="0">
              <a:solidFill>
                <a:schemeClr val="bg1"/>
              </a:solidFill>
              <a:latin typeface="Cambria"/>
            </a:endParaRPr>
          </a:p>
        </p:txBody>
      </p:sp>
      <p:pic>
        <p:nvPicPr>
          <p:cNvPr id="5" name="Picture 4" descr="logo_IC_trans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325" y="685800"/>
            <a:ext cx="4029075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Еще одна х</a:t>
            </a:r>
            <a:r>
              <a:rPr lang="ru-RU" sz="2800" noProof="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орошая новость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201716"/>
            <a:ext cx="7807544" cy="43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8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Еще одна х</a:t>
            </a:r>
            <a:r>
              <a:rPr lang="ru-RU" sz="2800" noProof="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орошая новость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427168" cy="4433664"/>
          </a:xfrm>
          <a:prstGeom prst="rect">
            <a:avLst/>
          </a:prstGeom>
        </p:spPr>
        <p:txBody>
          <a:bodyPr vert="horz" anchor="ctr"/>
          <a:lstStyle/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Ежемесячные полисы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каско, особенно на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подержанные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автомобили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.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Ежемесячный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полис можно регулярно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продлевать,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клиенту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это очень удобно. 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 страховое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покрытие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включены «мелочи», которые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вызывают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большое раздражение у клиентов и поощряют бытовую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коррупцию.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Д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али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клиенту максимальное количество опций.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Клиент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может подключать/отключать интересную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ему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услугу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на какой-то сезон или на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месяц: звони хоть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каждый месяц и настраивай каско под себя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. 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части урегулирования убытков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- не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клиент едет к нам,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мы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 клиенту. 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899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_IC_f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4"/>
            <a:ext cx="9144000" cy="68529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635625"/>
            <a:ext cx="3200400" cy="765175"/>
          </a:xfrm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INTELLECTUAL CAPITAL LTD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62600" y="5635625"/>
            <a:ext cx="3200400" cy="7651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Телефон: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+7 495 204 19 54</a:t>
            </a:r>
          </a:p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E-mail:mail@int-capital.com</a:t>
            </a:r>
          </a:p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www.int-capital.com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9" name="Picture 8" descr="logo_fin_sli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410200"/>
            <a:ext cx="1224396" cy="114624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27584" y="893170"/>
            <a:ext cx="6840760" cy="3626394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latin typeface="Cambria"/>
                <a:ea typeface="+mj-ea"/>
                <a:cs typeface="+mj-cs"/>
              </a:rPr>
              <a:t>ДОРОГИЕ СТРАХОВЩИКИ, МЫ ЖДЕМ ОТ ВАС БОЛЬШЕ ХОРОШИХ НОВОСТЕЙ.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СПАСИБО!</a:t>
            </a:r>
          </a:p>
          <a:p>
            <a:pPr lvl="0" algn="r">
              <a:spcBef>
                <a:spcPct val="0"/>
              </a:spcBef>
              <a:defRPr/>
            </a:pPr>
            <a:endParaRPr lang="ru-RU" sz="2400" dirty="0" smtClean="0">
              <a:solidFill>
                <a:schemeClr val="bg1"/>
              </a:solidFill>
              <a:latin typeface="Cambria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latin typeface="Cambria"/>
                <a:ea typeface="+mj-ea"/>
                <a:cs typeface="+mj-cs"/>
              </a:rPr>
              <a:t>Обнимаем, </a:t>
            </a:r>
          </a:p>
          <a:p>
            <a:pPr lvl="0" algn="r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ваши клиенты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203032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Почему 2.0?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Конечно, аналогия: </a:t>
            </a:r>
          </a:p>
          <a:p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Web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 2.0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- методика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проектирования систем, которые путём учёта сетевых взаимодействий становятся тем лучше, чем больше людей ими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пользуются 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Web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 2.0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- это проекты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и сервисы, активно развиваемые и улучшаемые самими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пользователями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algn="ctr"/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612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203032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Почему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«обнимите»?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58824" y="5565775"/>
            <a:ext cx="3136139" cy="2267712"/>
          </a:xfrm>
          <a:prstGeom prst="rect">
            <a:avLst/>
          </a:prstGeom>
        </p:spPr>
        <p:txBody>
          <a:bodyPr vert="horz" anchor="ctr"/>
          <a:lstStyle/>
          <a:p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algn="ctr"/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  <p:pic>
        <p:nvPicPr>
          <p:cNvPr id="1026" name="Picture 2" descr="http://static2.ozone.ru/multimedia/books_covers/10058644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60" y="1017766"/>
            <a:ext cx="353350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1124744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«Почему так важна культура объятий? Розничная торговля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и мир бизнеса в целом претерпели в последнее десятилетие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фундаментальный сдвиг в мышлении и поведении, 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который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взывает к необходимости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обниматься».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Реагирование → Активное участие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427168" cy="4433664"/>
          </a:xfrm>
          <a:prstGeom prst="rect">
            <a:avLst/>
          </a:prstGeom>
        </p:spPr>
        <p:txBody>
          <a:bodyPr vert="horz" anchor="ctr"/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Первая большая перемена — это переход от политики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реагирования к проявлению инициативы. До начала 1980-х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годов продавцы ждали, когда люди сами придут в магазины,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 потом реагировали: «Чем я могу вам помочь?» То же самое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делали и мы. Но это больше не действует. Теперь нужно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принимать меры, которые обеспечат приток покупателей.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Другими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словами, нужно инициировать процесс продажи,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 не просто завершать его.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5244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Сделки → Отношения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23528" y="1312448"/>
            <a:ext cx="7427168" cy="4433664"/>
          </a:xfrm>
          <a:prstGeom prst="rect">
            <a:avLst/>
          </a:prstGeom>
        </p:spPr>
        <p:txBody>
          <a:bodyPr vert="horz" anchor="ctr"/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Много лет назад взаимодействие с 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покупателем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начиналось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со сделки и сделкой же заканчивалось.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Сегодня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недостаточно просто продать.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Нужно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внимательно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слушать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, чтобы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понять его потребности, а это означает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налаживание личных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отношений.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«Чем я могу вам помочь?» превратилось в «Этот наряд вам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нужен для работы или для особого случая?». Главное в этом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переходе то, как вы теперь думаете о своих покупателях.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8721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Стандартный «волшебный список» →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Ориентированные на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конкретных клиентов услуги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427168" cy="4433664"/>
          </a:xfrm>
          <a:prstGeom prst="rect">
            <a:avLst/>
          </a:prstGeom>
        </p:spPr>
        <p:txBody>
          <a:bodyPr vert="horz" anchor="ctr"/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Раньше у компаний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был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«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волшебный список»: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ассортимент небольших дополнительных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услуг, которые служили стимулом для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покупки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: бесплатная парковка,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бесплатный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кофе и гибкие правила возврата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товара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. Любой бизнес мог составить свой собственный список.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Все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это важно, но уже недостаточно.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Вам нужно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получше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узнать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каждого покупателя и 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предложить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дополнительные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услуги, которые важны именно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ему.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597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75488"/>
            <a:ext cx="7427168" cy="649256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Как «обнять» клиента в страховании?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5400956"/>
              </p:ext>
            </p:extLst>
          </p:nvPr>
        </p:nvGraphicFramePr>
        <p:xfrm>
          <a:off x="457200" y="993775"/>
          <a:ext cx="7427168" cy="1409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97547298"/>
              </p:ext>
            </p:extLst>
          </p:nvPr>
        </p:nvGraphicFramePr>
        <p:xfrm>
          <a:off x="827584" y="2060848"/>
          <a:ext cx="640871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0" name="Cloud Callout 9"/>
          <p:cNvSpPr/>
          <p:nvPr/>
        </p:nvSpPr>
        <p:spPr>
          <a:xfrm>
            <a:off x="1115616" y="2564904"/>
            <a:ext cx="432048" cy="432048"/>
          </a:xfrm>
          <a:prstGeom prst="cloudCallout">
            <a:avLst/>
          </a:prstGeom>
          <a:ln>
            <a:solidFill>
              <a:srgbClr val="02848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Cloud Callout 10"/>
          <p:cNvSpPr/>
          <p:nvPr/>
        </p:nvSpPr>
        <p:spPr>
          <a:xfrm>
            <a:off x="1403648" y="3645024"/>
            <a:ext cx="432048" cy="432048"/>
          </a:xfrm>
          <a:prstGeom prst="cloudCallout">
            <a:avLst/>
          </a:prstGeom>
          <a:ln>
            <a:solidFill>
              <a:srgbClr val="02848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Cloud Callout 11"/>
          <p:cNvSpPr/>
          <p:nvPr/>
        </p:nvSpPr>
        <p:spPr>
          <a:xfrm>
            <a:off x="1115616" y="4725144"/>
            <a:ext cx="432048" cy="432048"/>
          </a:xfrm>
          <a:prstGeom prst="cloudCallout">
            <a:avLst/>
          </a:prstGeom>
          <a:ln>
            <a:solidFill>
              <a:srgbClr val="02848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468543"/>
            <a:ext cx="7427168" cy="48779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8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Хорошая новость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137458"/>
            <a:ext cx="7832529" cy="44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6419056" cy="5365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  <a:defRPr/>
            </a:pPr>
            <a:r>
              <a:rPr lang="ru-RU" sz="2800" noProof="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Хорошая новость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427168" cy="4433664"/>
          </a:xfrm>
          <a:prstGeom prst="rect">
            <a:avLst/>
          </a:prstGeom>
        </p:spPr>
        <p:txBody>
          <a:bodyPr vert="horz" anchor="ctr"/>
          <a:lstStyle/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Теперь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клиенты компании, заявившие о наступлении страхового случая, смогут узнать актуальный статус рассмотрения события на сайте www.lifeingos.ru.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lvl="0">
              <a:spcBef>
                <a:spcPct val="0"/>
              </a:spcBef>
              <a:defRPr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Сервис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позволяет оперативно получать информацию о запрошенных и предоставленных документах, а также о принятом страховщиком решении.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lvl="0">
              <a:spcBef>
                <a:spcPct val="0"/>
              </a:spcBef>
              <a:defRPr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Информация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предоставляется по событиям, заявленным начиная с 5 декабря 2014 года.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59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304</Words>
  <Application>Microsoft Office PowerPoint</Application>
  <PresentationFormat>Экран (4:3)</PresentationFormat>
  <Paragraphs>89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Обнимите своих клиентов 2.0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INTELLECTUAL CAPITAL LTD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Alexandra</dc:creator>
  <cp:lastModifiedBy>Оксана Рустамова</cp:lastModifiedBy>
  <cp:revision>82</cp:revision>
  <dcterms:created xsi:type="dcterms:W3CDTF">2014-02-28T10:29:25Z</dcterms:created>
  <dcterms:modified xsi:type="dcterms:W3CDTF">2014-12-11T03:56:22Z</dcterms:modified>
</cp:coreProperties>
</file>