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0"/>
  </p:notesMasterIdLst>
  <p:sldIdLst>
    <p:sldId id="287" r:id="rId2"/>
    <p:sldId id="305" r:id="rId3"/>
    <p:sldId id="307" r:id="rId4"/>
    <p:sldId id="338" r:id="rId5"/>
    <p:sldId id="308" r:id="rId6"/>
    <p:sldId id="336" r:id="rId7"/>
    <p:sldId id="337" r:id="rId8"/>
    <p:sldId id="340" r:id="rId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D7E"/>
    <a:srgbClr val="ED1A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2" autoAdjust="0"/>
    <p:restoredTop sz="91769" autoAdjust="0"/>
  </p:normalViewPr>
  <p:slideViewPr>
    <p:cSldViewPr>
      <p:cViewPr varScale="1">
        <p:scale>
          <a:sx n="68" d="100"/>
          <a:sy n="68" d="100"/>
        </p:scale>
        <p:origin x="144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#7" minVer="12.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#7" minVer="12.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#8" minVer="12.0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E11E206-3F6C-4535-B4C2-1852A1175E7D}" type="doc">
      <dgm:prSet loTypeId="urn:microsoft.com/office/officeart/2005/8/layout/lProcess2#2" loCatId="list" qsTypeId="urn:microsoft.com/office/officeart/2005/8/quickstyle/simple1#11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96F225B3-2268-4CB1-9A6D-DD3D78235A90}">
      <dgm:prSet custT="1"/>
      <dgm:spPr>
        <a:solidFill>
          <a:srgbClr val="003D7E"/>
        </a:solidFill>
      </dgm:spPr>
      <dgm:t>
        <a:bodyPr/>
        <a:lstStyle/>
        <a:p>
          <a:pPr rtl="0"/>
          <a:r>
            <a:rPr lang="ru-RU" sz="2800" dirty="0" smtClean="0">
              <a:solidFill>
                <a:schemeClr val="bg1"/>
              </a:solidFill>
              <a:ea typeface="+mn-ea"/>
              <a:cs typeface="+mn-cs"/>
            </a:rPr>
            <a:t>Страховые компании</a:t>
          </a:r>
          <a:endParaRPr lang="en-US" sz="2800" dirty="0">
            <a:solidFill>
              <a:schemeClr val="bg1"/>
            </a:solidFill>
          </a:endParaRPr>
        </a:p>
      </dgm:t>
    </dgm:pt>
    <dgm:pt modelId="{BB73B217-FF8F-4C8F-8CD2-4750708F0382}" type="parTrans" cxnId="{667C7982-07DA-481C-9497-BB8D1BD54CE6}">
      <dgm:prSet/>
      <dgm:spPr/>
      <dgm:t>
        <a:bodyPr/>
        <a:lstStyle/>
        <a:p>
          <a:endParaRPr lang="ru-RU"/>
        </a:p>
      </dgm:t>
    </dgm:pt>
    <dgm:pt modelId="{F7D5E32B-2816-47FB-95E5-01C708BBC493}" type="sibTrans" cxnId="{667C7982-07DA-481C-9497-BB8D1BD54CE6}">
      <dgm:prSet/>
      <dgm:spPr/>
      <dgm:t>
        <a:bodyPr/>
        <a:lstStyle/>
        <a:p>
          <a:endParaRPr lang="ru-RU"/>
        </a:p>
      </dgm:t>
    </dgm:pt>
    <dgm:pt modelId="{73381DCD-C269-4E6D-9AFB-BECEE2749D18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algn="ctr" rtl="0"/>
          <a:endParaRPr lang="ru-RU" sz="1600" b="0" dirty="0" smtClean="0">
            <a:solidFill>
              <a:schemeClr val="tx1"/>
            </a:solidFill>
            <a:ea typeface="+mn-ea"/>
            <a:cs typeface="+mn-cs"/>
          </a:endParaRPr>
        </a:p>
        <a:p>
          <a:pPr algn="ctr" rtl="0"/>
          <a:r>
            <a:rPr lang="ru-RU" sz="1600" b="0" dirty="0" smtClean="0">
              <a:solidFill>
                <a:schemeClr val="tx1"/>
              </a:solidFill>
              <a:ea typeface="+mn-ea"/>
              <a:cs typeface="+mn-cs"/>
            </a:rPr>
            <a:t>В коммуникациях:</a:t>
          </a:r>
        </a:p>
        <a:p>
          <a:pPr algn="l" rtl="0"/>
          <a:r>
            <a:rPr lang="ru-RU" sz="1600" dirty="0" smtClean="0">
              <a:solidFill>
                <a:schemeClr val="tx1"/>
              </a:solidFill>
              <a:ea typeface="+mn-ea"/>
              <a:cs typeface="+mn-cs"/>
            </a:rPr>
            <a:t>АльфаСтрахование; Альянс СК; </a:t>
          </a:r>
          <a:r>
            <a:rPr lang="ru-RU" sz="1600" dirty="0" err="1" smtClean="0">
              <a:solidFill>
                <a:schemeClr val="tx1"/>
              </a:solidFill>
              <a:ea typeface="+mn-ea"/>
              <a:cs typeface="+mn-cs"/>
            </a:rPr>
            <a:t>Мегарусс</a:t>
          </a:r>
          <a:r>
            <a:rPr lang="ru-RU" sz="1600" dirty="0" smtClean="0">
              <a:solidFill>
                <a:schemeClr val="tx1"/>
              </a:solidFill>
              <a:ea typeface="+mn-ea"/>
              <a:cs typeface="+mn-cs"/>
            </a:rPr>
            <a:t>-Д Казанский филиал; Ренессанс Страхование; </a:t>
          </a:r>
          <a:r>
            <a:rPr lang="ru-RU" sz="1600" dirty="0" err="1" smtClean="0">
              <a:solidFill>
                <a:schemeClr val="tx1"/>
              </a:solidFill>
              <a:ea typeface="+mn-ea"/>
              <a:cs typeface="+mn-cs"/>
            </a:rPr>
            <a:t>СоГаз</a:t>
          </a:r>
          <a:r>
            <a:rPr lang="ru-RU" sz="1600" dirty="0" smtClean="0">
              <a:solidFill>
                <a:schemeClr val="tx1"/>
              </a:solidFill>
              <a:ea typeface="+mn-ea"/>
              <a:cs typeface="+mn-cs"/>
            </a:rPr>
            <a:t>; Согласие; </a:t>
          </a:r>
          <a:r>
            <a:rPr lang="ru-RU" sz="1600" dirty="0" err="1" smtClean="0">
              <a:solidFill>
                <a:schemeClr val="tx1"/>
              </a:solidFill>
              <a:ea typeface="+mn-ea"/>
              <a:cs typeface="+mn-cs"/>
            </a:rPr>
            <a:t>ТрансСервис</a:t>
          </a:r>
          <a:r>
            <a:rPr lang="ru-RU" sz="1600" dirty="0" smtClean="0">
              <a:solidFill>
                <a:schemeClr val="tx1"/>
              </a:solidFill>
              <a:ea typeface="+mn-ea"/>
              <a:cs typeface="+mn-cs"/>
            </a:rPr>
            <a:t>-УКР; </a:t>
          </a:r>
          <a:r>
            <a:rPr lang="ru-RU" sz="1600" dirty="0" err="1" smtClean="0">
              <a:solidFill>
                <a:schemeClr val="tx1"/>
              </a:solidFill>
              <a:ea typeface="+mn-ea"/>
              <a:cs typeface="+mn-cs"/>
            </a:rPr>
            <a:t>Энергогарант</a:t>
          </a:r>
          <a:r>
            <a:rPr lang="ru-RU" sz="1600" dirty="0" smtClean="0">
              <a:solidFill>
                <a:schemeClr val="tx1"/>
              </a:solidFill>
              <a:ea typeface="+mn-ea"/>
              <a:cs typeface="+mn-cs"/>
            </a:rPr>
            <a:t> САК</a:t>
          </a:r>
        </a:p>
        <a:p>
          <a:pPr algn="ctr" rtl="0"/>
          <a:endParaRPr lang="en-US" sz="1200" dirty="0"/>
        </a:p>
      </dgm:t>
    </dgm:pt>
    <dgm:pt modelId="{720D56F4-65FC-4CDA-8B3B-12DC7D227BE8}" type="parTrans" cxnId="{60D789E2-7A32-4437-8E2C-8B560B3784C0}">
      <dgm:prSet/>
      <dgm:spPr/>
      <dgm:t>
        <a:bodyPr/>
        <a:lstStyle/>
        <a:p>
          <a:endParaRPr lang="ru-RU"/>
        </a:p>
      </dgm:t>
    </dgm:pt>
    <dgm:pt modelId="{85349A43-5576-44C6-8D13-62F2BF5EFAFB}" type="sibTrans" cxnId="{60D789E2-7A32-4437-8E2C-8B560B3784C0}">
      <dgm:prSet/>
      <dgm:spPr/>
      <dgm:t>
        <a:bodyPr/>
        <a:lstStyle/>
        <a:p>
          <a:endParaRPr lang="ru-RU"/>
        </a:p>
      </dgm:t>
    </dgm:pt>
    <dgm:pt modelId="{4B2578D1-1315-46DD-B6BA-9146A0A1C441}">
      <dgm:prSet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tx1"/>
              </a:solidFill>
            </a:rPr>
            <a:t>В планах подключить:</a:t>
          </a:r>
        </a:p>
        <a:p>
          <a:pPr rtl="0"/>
          <a:r>
            <a:rPr lang="ru-RU" dirty="0" smtClean="0">
              <a:solidFill>
                <a:schemeClr val="tx1"/>
              </a:solidFill>
            </a:rPr>
            <a:t>Росгосстрах (</a:t>
          </a:r>
          <a:r>
            <a:rPr lang="ru-RU" dirty="0" err="1" smtClean="0">
              <a:solidFill>
                <a:schemeClr val="tx1"/>
              </a:solidFill>
            </a:rPr>
            <a:t>Автоконсалтинг</a:t>
          </a:r>
          <a:r>
            <a:rPr lang="ru-RU" dirty="0" smtClean="0">
              <a:solidFill>
                <a:schemeClr val="tx1"/>
              </a:solidFill>
            </a:rPr>
            <a:t>+);  ВТБ-Страхование; </a:t>
          </a:r>
          <a:r>
            <a:rPr lang="ru-RU" dirty="0" err="1" smtClean="0">
              <a:solidFill>
                <a:schemeClr val="tx1"/>
              </a:solidFill>
            </a:rPr>
            <a:t>Югория</a:t>
          </a:r>
          <a:r>
            <a:rPr lang="ru-RU" dirty="0" smtClean="0">
              <a:solidFill>
                <a:schemeClr val="tx1"/>
              </a:solidFill>
            </a:rPr>
            <a:t>; МАКС;  Цюрих	</a:t>
          </a:r>
          <a:endParaRPr lang="en-US" dirty="0">
            <a:solidFill>
              <a:schemeClr val="tx1"/>
            </a:solidFill>
          </a:endParaRPr>
        </a:p>
      </dgm:t>
    </dgm:pt>
    <dgm:pt modelId="{A12853DA-1BCD-4E8B-AE78-EE8E162CF28F}" type="parTrans" cxnId="{B16CBB69-FDB7-4F16-97C4-B226DF2BFB7D}">
      <dgm:prSet/>
      <dgm:spPr/>
      <dgm:t>
        <a:bodyPr/>
        <a:lstStyle/>
        <a:p>
          <a:endParaRPr lang="ru-RU"/>
        </a:p>
      </dgm:t>
    </dgm:pt>
    <dgm:pt modelId="{9FC62461-0A64-433A-BAB6-E3B6FCE0DCFE}" type="sibTrans" cxnId="{B16CBB69-FDB7-4F16-97C4-B226DF2BFB7D}">
      <dgm:prSet/>
      <dgm:spPr/>
      <dgm:t>
        <a:bodyPr/>
        <a:lstStyle/>
        <a:p>
          <a:endParaRPr lang="ru-RU"/>
        </a:p>
      </dgm:t>
    </dgm:pt>
    <dgm:pt modelId="{9270810E-5EDA-493C-94A3-CD56D6BDC201}">
      <dgm:prSet custT="1"/>
      <dgm:spPr>
        <a:solidFill>
          <a:srgbClr val="003D7E"/>
        </a:solidFill>
      </dgm:spPr>
      <dgm:t>
        <a:bodyPr/>
        <a:lstStyle/>
        <a:p>
          <a:pPr rtl="0"/>
          <a:r>
            <a:rPr lang="ru-RU" sz="2800" dirty="0" smtClean="0">
              <a:solidFill>
                <a:schemeClr val="bg1"/>
              </a:solidFill>
              <a:ea typeface="+mn-ea"/>
              <a:cs typeface="+mn-cs"/>
            </a:rPr>
            <a:t>Статистика по коммуникациям</a:t>
          </a:r>
          <a:endParaRPr lang="en-US" sz="2800" dirty="0">
            <a:solidFill>
              <a:schemeClr val="bg1"/>
            </a:solidFill>
          </a:endParaRPr>
        </a:p>
      </dgm:t>
    </dgm:pt>
    <dgm:pt modelId="{8AFFD4DB-1827-4550-B581-D6836D1A7B41}" type="parTrans" cxnId="{304B3FEF-A04A-4EB6-B224-EBD06900C776}">
      <dgm:prSet/>
      <dgm:spPr/>
      <dgm:t>
        <a:bodyPr/>
        <a:lstStyle/>
        <a:p>
          <a:endParaRPr lang="ru-RU"/>
        </a:p>
      </dgm:t>
    </dgm:pt>
    <dgm:pt modelId="{C6C5529E-8F47-4FCC-A5E6-616381E60A8A}" type="sibTrans" cxnId="{304B3FEF-A04A-4EB6-B224-EBD06900C776}">
      <dgm:prSet/>
      <dgm:spPr/>
      <dgm:t>
        <a:bodyPr/>
        <a:lstStyle/>
        <a:p>
          <a:endParaRPr lang="ru-RU"/>
        </a:p>
      </dgm:t>
    </dgm:pt>
    <dgm:pt modelId="{6A69E878-6E4C-4840-B8F1-E395DA9854AF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ea typeface="+mn-ea"/>
              <a:cs typeface="+mn-cs"/>
            </a:rPr>
            <a:t>2013 год: 150 дел</a:t>
          </a:r>
          <a:endParaRPr lang="en-US" sz="2400" dirty="0">
            <a:solidFill>
              <a:schemeClr val="tx1"/>
            </a:solidFill>
          </a:endParaRPr>
        </a:p>
      </dgm:t>
    </dgm:pt>
    <dgm:pt modelId="{E57BA40C-1429-48A7-B536-012502266669}" type="parTrans" cxnId="{606D715F-4BB7-40D4-B96D-3A1EE6FD1F64}">
      <dgm:prSet/>
      <dgm:spPr/>
      <dgm:t>
        <a:bodyPr/>
        <a:lstStyle/>
        <a:p>
          <a:endParaRPr lang="ru-RU"/>
        </a:p>
      </dgm:t>
    </dgm:pt>
    <dgm:pt modelId="{29EBC539-22E0-4AC6-97FB-361BDF867572}" type="sibTrans" cxnId="{606D715F-4BB7-40D4-B96D-3A1EE6FD1F64}">
      <dgm:prSet/>
      <dgm:spPr/>
      <dgm:t>
        <a:bodyPr/>
        <a:lstStyle/>
        <a:p>
          <a:endParaRPr lang="ru-RU"/>
        </a:p>
      </dgm:t>
    </dgm:pt>
    <dgm:pt modelId="{2C08368D-FB80-4EA7-8460-B8157F8B01AE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ea typeface="+mn-ea"/>
              <a:cs typeface="+mn-cs"/>
            </a:rPr>
            <a:t>2014 год: 1548 дел</a:t>
          </a:r>
          <a:endParaRPr lang="en-US" sz="2400" dirty="0">
            <a:solidFill>
              <a:schemeClr val="tx1"/>
            </a:solidFill>
          </a:endParaRPr>
        </a:p>
      </dgm:t>
    </dgm:pt>
    <dgm:pt modelId="{9FED48B3-4081-4565-892A-3A0DF75280B0}" type="parTrans" cxnId="{721322EB-807E-418B-9392-0E739F95722C}">
      <dgm:prSet/>
      <dgm:spPr/>
      <dgm:t>
        <a:bodyPr/>
        <a:lstStyle/>
        <a:p>
          <a:endParaRPr lang="ru-RU"/>
        </a:p>
      </dgm:t>
    </dgm:pt>
    <dgm:pt modelId="{8E534DFF-819C-4F4F-BEB9-05B3D9979EAB}" type="sibTrans" cxnId="{721322EB-807E-418B-9392-0E739F95722C}">
      <dgm:prSet/>
      <dgm:spPr/>
      <dgm:t>
        <a:bodyPr/>
        <a:lstStyle/>
        <a:p>
          <a:endParaRPr lang="ru-RU"/>
        </a:p>
      </dgm:t>
    </dgm:pt>
    <dgm:pt modelId="{5AF0176C-8F9A-4E8D-8D39-3FD43F45BE00}">
      <dgm:prSet custT="1"/>
      <dgm:spPr>
        <a:solidFill>
          <a:schemeClr val="bg1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ru-RU" sz="2400" dirty="0" smtClean="0">
              <a:solidFill>
                <a:schemeClr val="tx1"/>
              </a:solidFill>
              <a:ea typeface="+mn-ea"/>
              <a:cs typeface="+mn-cs"/>
            </a:rPr>
            <a:t>2015 год (планы): …</a:t>
          </a:r>
          <a:endParaRPr lang="en-US" sz="2400" dirty="0">
            <a:solidFill>
              <a:schemeClr val="tx1"/>
            </a:solidFill>
            <a:ea typeface="+mn-ea"/>
            <a:cs typeface="+mn-cs"/>
          </a:endParaRPr>
        </a:p>
      </dgm:t>
    </dgm:pt>
    <dgm:pt modelId="{D76D0D31-B95C-40F3-B09A-0AD9ECC2545C}" type="parTrans" cxnId="{18831958-5A1C-4F7A-8B9A-E126A044E2CE}">
      <dgm:prSet/>
      <dgm:spPr/>
      <dgm:t>
        <a:bodyPr/>
        <a:lstStyle/>
        <a:p>
          <a:endParaRPr lang="ru-RU"/>
        </a:p>
      </dgm:t>
    </dgm:pt>
    <dgm:pt modelId="{67008235-A7EA-41CE-AB48-C041D3044AE9}" type="sibTrans" cxnId="{18831958-5A1C-4F7A-8B9A-E126A044E2CE}">
      <dgm:prSet/>
      <dgm:spPr/>
      <dgm:t>
        <a:bodyPr/>
        <a:lstStyle/>
        <a:p>
          <a:endParaRPr lang="ru-RU"/>
        </a:p>
      </dgm:t>
    </dgm:pt>
    <dgm:pt modelId="{BE1D709F-8426-4CD6-B91E-B5566C2FC9D6}" type="pres">
      <dgm:prSet presAssocID="{1E11E206-3F6C-4535-B4C2-1852A1175E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743508-3CBA-4827-9A78-16420F60F8B8}" type="pres">
      <dgm:prSet presAssocID="{96F225B3-2268-4CB1-9A6D-DD3D78235A90}" presName="compNode" presStyleCnt="0"/>
      <dgm:spPr/>
    </dgm:pt>
    <dgm:pt modelId="{F146003F-8059-4D47-80D9-9DBB8BBD625E}" type="pres">
      <dgm:prSet presAssocID="{96F225B3-2268-4CB1-9A6D-DD3D78235A90}" presName="aNode" presStyleLbl="bgShp" presStyleIdx="0" presStyleCnt="2"/>
      <dgm:spPr/>
      <dgm:t>
        <a:bodyPr/>
        <a:lstStyle/>
        <a:p>
          <a:endParaRPr lang="ru-RU"/>
        </a:p>
      </dgm:t>
    </dgm:pt>
    <dgm:pt modelId="{D461F7BB-3B77-4F95-B46A-7FF08A71FE23}" type="pres">
      <dgm:prSet presAssocID="{96F225B3-2268-4CB1-9A6D-DD3D78235A90}" presName="textNode" presStyleLbl="bgShp" presStyleIdx="0" presStyleCnt="2"/>
      <dgm:spPr/>
      <dgm:t>
        <a:bodyPr/>
        <a:lstStyle/>
        <a:p>
          <a:endParaRPr lang="ru-RU"/>
        </a:p>
      </dgm:t>
    </dgm:pt>
    <dgm:pt modelId="{75B23651-6A52-4ACD-987E-CF5BCA194692}" type="pres">
      <dgm:prSet presAssocID="{96F225B3-2268-4CB1-9A6D-DD3D78235A90}" presName="compChildNode" presStyleCnt="0"/>
      <dgm:spPr/>
    </dgm:pt>
    <dgm:pt modelId="{18763D12-E753-49D7-9979-D94FE53773BE}" type="pres">
      <dgm:prSet presAssocID="{96F225B3-2268-4CB1-9A6D-DD3D78235A90}" presName="theInnerList" presStyleCnt="0"/>
      <dgm:spPr/>
    </dgm:pt>
    <dgm:pt modelId="{74CFD51A-5E10-4179-ACD2-C4993AE893AE}" type="pres">
      <dgm:prSet presAssocID="{73381DCD-C269-4E6D-9AFB-BECEE2749D18}" presName="childNode" presStyleLbl="node1" presStyleIdx="0" presStyleCnt="5" custScaleX="110059" custScaleY="661435" custLinFactY="-85728" custLinFactNeighborX="8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92AB798-17E9-4D42-8BC8-E7DB7EFD92E5}" type="pres">
      <dgm:prSet presAssocID="{73381DCD-C269-4E6D-9AFB-BECEE2749D18}" presName="aSpace2" presStyleCnt="0"/>
      <dgm:spPr/>
    </dgm:pt>
    <dgm:pt modelId="{87270A9B-AA9D-4460-9C44-522AB853E0DF}" type="pres">
      <dgm:prSet presAssocID="{4B2578D1-1315-46DD-B6BA-9146A0A1C441}" presName="childNode" presStyleLbl="node1" presStyleIdx="1" presStyleCnt="5" custScaleX="108220" custScaleY="424206" custLinFactY="-23853" custLinFactNeighborX="-1413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8D5C7-B989-43FA-896F-56EDD9481D31}" type="pres">
      <dgm:prSet presAssocID="{96F225B3-2268-4CB1-9A6D-DD3D78235A90}" presName="aSpace" presStyleCnt="0"/>
      <dgm:spPr/>
    </dgm:pt>
    <dgm:pt modelId="{A7808B54-FD86-4868-B875-DAE54FF64EDA}" type="pres">
      <dgm:prSet presAssocID="{9270810E-5EDA-493C-94A3-CD56D6BDC201}" presName="compNode" presStyleCnt="0"/>
      <dgm:spPr/>
    </dgm:pt>
    <dgm:pt modelId="{EBA1EFD1-9403-4F88-A908-BEEEB03E8DA4}" type="pres">
      <dgm:prSet presAssocID="{9270810E-5EDA-493C-94A3-CD56D6BDC201}" presName="aNode" presStyleLbl="bgShp" presStyleIdx="1" presStyleCnt="2"/>
      <dgm:spPr/>
      <dgm:t>
        <a:bodyPr/>
        <a:lstStyle/>
        <a:p>
          <a:endParaRPr lang="ru-RU"/>
        </a:p>
      </dgm:t>
    </dgm:pt>
    <dgm:pt modelId="{265B3E78-4722-4066-BE9F-8D4390368572}" type="pres">
      <dgm:prSet presAssocID="{9270810E-5EDA-493C-94A3-CD56D6BDC201}" presName="textNode" presStyleLbl="bgShp" presStyleIdx="1" presStyleCnt="2"/>
      <dgm:spPr/>
      <dgm:t>
        <a:bodyPr/>
        <a:lstStyle/>
        <a:p>
          <a:endParaRPr lang="ru-RU"/>
        </a:p>
      </dgm:t>
    </dgm:pt>
    <dgm:pt modelId="{0F5EFF47-9F0B-49AD-B424-ABDF2190395F}" type="pres">
      <dgm:prSet presAssocID="{9270810E-5EDA-493C-94A3-CD56D6BDC201}" presName="compChildNode" presStyleCnt="0"/>
      <dgm:spPr/>
    </dgm:pt>
    <dgm:pt modelId="{7860A91B-B42E-4005-97A1-85DBDEB9F7E7}" type="pres">
      <dgm:prSet presAssocID="{9270810E-5EDA-493C-94A3-CD56D6BDC201}" presName="theInnerList" presStyleCnt="0"/>
      <dgm:spPr/>
    </dgm:pt>
    <dgm:pt modelId="{EDF72615-0715-4061-B359-9884AF0F7B16}" type="pres">
      <dgm:prSet presAssocID="{6A69E878-6E4C-4840-B8F1-E395DA9854AF}" presName="childNode" presStyleLbl="node1" presStyleIdx="2" presStyleCnt="5" custScaleX="105492" custLinFactY="-8701" custLinFactNeighborX="-1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DF367D6-0C3F-4E13-A163-DF5FFF139C52}" type="pres">
      <dgm:prSet presAssocID="{6A69E878-6E4C-4840-B8F1-E395DA9854AF}" presName="aSpace2" presStyleCnt="0"/>
      <dgm:spPr/>
    </dgm:pt>
    <dgm:pt modelId="{1A58FB3C-35FD-40DE-B927-EDCC1C9F1B16}" type="pres">
      <dgm:prSet presAssocID="{2C08368D-FB80-4EA7-8460-B8157F8B01AE}" presName="childNode" presStyleLbl="node1" presStyleIdx="3" presStyleCnt="5" custScaleX="106339" custLinFactY="-110" custLinFactNeighborX="414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A1D1600-ACD4-42C0-A7BD-DC7478233835}" type="pres">
      <dgm:prSet presAssocID="{2C08368D-FB80-4EA7-8460-B8157F8B01AE}" presName="aSpace2" presStyleCnt="0"/>
      <dgm:spPr/>
    </dgm:pt>
    <dgm:pt modelId="{7755B4AC-4A8F-4EF2-9DCD-6704CD311665}" type="pres">
      <dgm:prSet presAssocID="{5AF0176C-8F9A-4E8D-8D39-3FD43F45BE00}" presName="childNode" presStyleLbl="node1" presStyleIdx="4" presStyleCnt="5" custScaleX="10633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EFE0021-1221-4F31-8880-9C81705D161A}" type="presOf" srcId="{96F225B3-2268-4CB1-9A6D-DD3D78235A90}" destId="{F146003F-8059-4D47-80D9-9DBB8BBD625E}" srcOrd="0" destOrd="0" presId="urn:microsoft.com/office/officeart/2005/8/layout/lProcess2#2"/>
    <dgm:cxn modelId="{60D789E2-7A32-4437-8E2C-8B560B3784C0}" srcId="{96F225B3-2268-4CB1-9A6D-DD3D78235A90}" destId="{73381DCD-C269-4E6D-9AFB-BECEE2749D18}" srcOrd="0" destOrd="0" parTransId="{720D56F4-65FC-4CDA-8B3B-12DC7D227BE8}" sibTransId="{85349A43-5576-44C6-8D13-62F2BF5EFAFB}"/>
    <dgm:cxn modelId="{43BF7F1B-15A5-441D-9F6A-91A361BE51A7}" type="presOf" srcId="{5AF0176C-8F9A-4E8D-8D39-3FD43F45BE00}" destId="{7755B4AC-4A8F-4EF2-9DCD-6704CD311665}" srcOrd="0" destOrd="0" presId="urn:microsoft.com/office/officeart/2005/8/layout/lProcess2#2"/>
    <dgm:cxn modelId="{3EF15EF3-CD99-4804-B657-CA7323045300}" type="presOf" srcId="{1E11E206-3F6C-4535-B4C2-1852A1175E7D}" destId="{BE1D709F-8426-4CD6-B91E-B5566C2FC9D6}" srcOrd="0" destOrd="0" presId="urn:microsoft.com/office/officeart/2005/8/layout/lProcess2#2"/>
    <dgm:cxn modelId="{606D715F-4BB7-40D4-B96D-3A1EE6FD1F64}" srcId="{9270810E-5EDA-493C-94A3-CD56D6BDC201}" destId="{6A69E878-6E4C-4840-B8F1-E395DA9854AF}" srcOrd="0" destOrd="0" parTransId="{E57BA40C-1429-48A7-B536-012502266669}" sibTransId="{29EBC539-22E0-4AC6-97FB-361BDF867572}"/>
    <dgm:cxn modelId="{C80FAC59-95C9-4A81-84AB-1A849145EA48}" type="presOf" srcId="{9270810E-5EDA-493C-94A3-CD56D6BDC201}" destId="{EBA1EFD1-9403-4F88-A908-BEEEB03E8DA4}" srcOrd="0" destOrd="0" presId="urn:microsoft.com/office/officeart/2005/8/layout/lProcess2#2"/>
    <dgm:cxn modelId="{721322EB-807E-418B-9392-0E739F95722C}" srcId="{9270810E-5EDA-493C-94A3-CD56D6BDC201}" destId="{2C08368D-FB80-4EA7-8460-B8157F8B01AE}" srcOrd="1" destOrd="0" parTransId="{9FED48B3-4081-4565-892A-3A0DF75280B0}" sibTransId="{8E534DFF-819C-4F4F-BEB9-05B3D9979EAB}"/>
    <dgm:cxn modelId="{3ABDDFDF-B35A-478F-A50A-76E9230F1777}" type="presOf" srcId="{2C08368D-FB80-4EA7-8460-B8157F8B01AE}" destId="{1A58FB3C-35FD-40DE-B927-EDCC1C9F1B16}" srcOrd="0" destOrd="0" presId="urn:microsoft.com/office/officeart/2005/8/layout/lProcess2#2"/>
    <dgm:cxn modelId="{18831958-5A1C-4F7A-8B9A-E126A044E2CE}" srcId="{9270810E-5EDA-493C-94A3-CD56D6BDC201}" destId="{5AF0176C-8F9A-4E8D-8D39-3FD43F45BE00}" srcOrd="2" destOrd="0" parTransId="{D76D0D31-B95C-40F3-B09A-0AD9ECC2545C}" sibTransId="{67008235-A7EA-41CE-AB48-C041D3044AE9}"/>
    <dgm:cxn modelId="{304B3FEF-A04A-4EB6-B224-EBD06900C776}" srcId="{1E11E206-3F6C-4535-B4C2-1852A1175E7D}" destId="{9270810E-5EDA-493C-94A3-CD56D6BDC201}" srcOrd="1" destOrd="0" parTransId="{8AFFD4DB-1827-4550-B581-D6836D1A7B41}" sibTransId="{C6C5529E-8F47-4FCC-A5E6-616381E60A8A}"/>
    <dgm:cxn modelId="{AF81400B-8385-45CF-9142-47DC6B53F366}" type="presOf" srcId="{9270810E-5EDA-493C-94A3-CD56D6BDC201}" destId="{265B3E78-4722-4066-BE9F-8D4390368572}" srcOrd="1" destOrd="0" presId="urn:microsoft.com/office/officeart/2005/8/layout/lProcess2#2"/>
    <dgm:cxn modelId="{B16CBB69-FDB7-4F16-97C4-B226DF2BFB7D}" srcId="{96F225B3-2268-4CB1-9A6D-DD3D78235A90}" destId="{4B2578D1-1315-46DD-B6BA-9146A0A1C441}" srcOrd="1" destOrd="0" parTransId="{A12853DA-1BCD-4E8B-AE78-EE8E162CF28F}" sibTransId="{9FC62461-0A64-433A-BAB6-E3B6FCE0DCFE}"/>
    <dgm:cxn modelId="{15DEAF0C-5A41-407A-A20B-5196D0004B30}" type="presOf" srcId="{96F225B3-2268-4CB1-9A6D-DD3D78235A90}" destId="{D461F7BB-3B77-4F95-B46A-7FF08A71FE23}" srcOrd="1" destOrd="0" presId="urn:microsoft.com/office/officeart/2005/8/layout/lProcess2#2"/>
    <dgm:cxn modelId="{D3830B6C-9F1F-4667-9166-0F0061AC58E5}" type="presOf" srcId="{73381DCD-C269-4E6D-9AFB-BECEE2749D18}" destId="{74CFD51A-5E10-4179-ACD2-C4993AE893AE}" srcOrd="0" destOrd="0" presId="urn:microsoft.com/office/officeart/2005/8/layout/lProcess2#2"/>
    <dgm:cxn modelId="{33BA7D29-149A-4260-B220-950002EF2398}" type="presOf" srcId="{4B2578D1-1315-46DD-B6BA-9146A0A1C441}" destId="{87270A9B-AA9D-4460-9C44-522AB853E0DF}" srcOrd="0" destOrd="0" presId="urn:microsoft.com/office/officeart/2005/8/layout/lProcess2#2"/>
    <dgm:cxn modelId="{667C7982-07DA-481C-9497-BB8D1BD54CE6}" srcId="{1E11E206-3F6C-4535-B4C2-1852A1175E7D}" destId="{96F225B3-2268-4CB1-9A6D-DD3D78235A90}" srcOrd="0" destOrd="0" parTransId="{BB73B217-FF8F-4C8F-8CD2-4750708F0382}" sibTransId="{F7D5E32B-2816-47FB-95E5-01C708BBC493}"/>
    <dgm:cxn modelId="{523D3BE4-A546-4D57-87FC-D2CB4A4B4AE9}" type="presOf" srcId="{6A69E878-6E4C-4840-B8F1-E395DA9854AF}" destId="{EDF72615-0715-4061-B359-9884AF0F7B16}" srcOrd="0" destOrd="0" presId="urn:microsoft.com/office/officeart/2005/8/layout/lProcess2#2"/>
    <dgm:cxn modelId="{ABAC7B10-58CD-4D47-96BE-D052CA68FCB2}" type="presParOf" srcId="{BE1D709F-8426-4CD6-B91E-B5566C2FC9D6}" destId="{A1743508-3CBA-4827-9A78-16420F60F8B8}" srcOrd="0" destOrd="0" presId="urn:microsoft.com/office/officeart/2005/8/layout/lProcess2#2"/>
    <dgm:cxn modelId="{6F633373-D2F9-43D0-A81C-C20A810199DA}" type="presParOf" srcId="{A1743508-3CBA-4827-9A78-16420F60F8B8}" destId="{F146003F-8059-4D47-80D9-9DBB8BBD625E}" srcOrd="0" destOrd="0" presId="urn:microsoft.com/office/officeart/2005/8/layout/lProcess2#2"/>
    <dgm:cxn modelId="{26BF3248-7EF3-4D4E-A327-BD237D16129F}" type="presParOf" srcId="{A1743508-3CBA-4827-9A78-16420F60F8B8}" destId="{D461F7BB-3B77-4F95-B46A-7FF08A71FE23}" srcOrd="1" destOrd="0" presId="urn:microsoft.com/office/officeart/2005/8/layout/lProcess2#2"/>
    <dgm:cxn modelId="{801BD48B-A990-4531-8191-E1E79217959E}" type="presParOf" srcId="{A1743508-3CBA-4827-9A78-16420F60F8B8}" destId="{75B23651-6A52-4ACD-987E-CF5BCA194692}" srcOrd="2" destOrd="0" presId="urn:microsoft.com/office/officeart/2005/8/layout/lProcess2#2"/>
    <dgm:cxn modelId="{617A0720-D00F-4584-BFCF-7A2A3119395E}" type="presParOf" srcId="{75B23651-6A52-4ACD-987E-CF5BCA194692}" destId="{18763D12-E753-49D7-9979-D94FE53773BE}" srcOrd="0" destOrd="0" presId="urn:microsoft.com/office/officeart/2005/8/layout/lProcess2#2"/>
    <dgm:cxn modelId="{41DBB890-A305-4F9F-AC00-DB0101FD2448}" type="presParOf" srcId="{18763D12-E753-49D7-9979-D94FE53773BE}" destId="{74CFD51A-5E10-4179-ACD2-C4993AE893AE}" srcOrd="0" destOrd="0" presId="urn:microsoft.com/office/officeart/2005/8/layout/lProcess2#2"/>
    <dgm:cxn modelId="{AE19EBF3-C7CF-4B70-85FE-E0792EA2C277}" type="presParOf" srcId="{18763D12-E753-49D7-9979-D94FE53773BE}" destId="{292AB798-17E9-4D42-8BC8-E7DB7EFD92E5}" srcOrd="1" destOrd="0" presId="urn:microsoft.com/office/officeart/2005/8/layout/lProcess2#2"/>
    <dgm:cxn modelId="{38B9AD0D-A9AF-471F-A167-609596F4DD3C}" type="presParOf" srcId="{18763D12-E753-49D7-9979-D94FE53773BE}" destId="{87270A9B-AA9D-4460-9C44-522AB853E0DF}" srcOrd="2" destOrd="0" presId="urn:microsoft.com/office/officeart/2005/8/layout/lProcess2#2"/>
    <dgm:cxn modelId="{F1E411B3-69B9-4410-BC8F-FA03D115E778}" type="presParOf" srcId="{BE1D709F-8426-4CD6-B91E-B5566C2FC9D6}" destId="{7328D5C7-B989-43FA-896F-56EDD9481D31}" srcOrd="1" destOrd="0" presId="urn:microsoft.com/office/officeart/2005/8/layout/lProcess2#2"/>
    <dgm:cxn modelId="{8F35FEC6-B852-48F6-B36C-0CA240A835D4}" type="presParOf" srcId="{BE1D709F-8426-4CD6-B91E-B5566C2FC9D6}" destId="{A7808B54-FD86-4868-B875-DAE54FF64EDA}" srcOrd="2" destOrd="0" presId="urn:microsoft.com/office/officeart/2005/8/layout/lProcess2#2"/>
    <dgm:cxn modelId="{B9C3273A-5C64-406C-BA07-A7D8C8618194}" type="presParOf" srcId="{A7808B54-FD86-4868-B875-DAE54FF64EDA}" destId="{EBA1EFD1-9403-4F88-A908-BEEEB03E8DA4}" srcOrd="0" destOrd="0" presId="urn:microsoft.com/office/officeart/2005/8/layout/lProcess2#2"/>
    <dgm:cxn modelId="{2E4C196C-44C8-4C5B-A5F1-9D9E88D09B37}" type="presParOf" srcId="{A7808B54-FD86-4868-B875-DAE54FF64EDA}" destId="{265B3E78-4722-4066-BE9F-8D4390368572}" srcOrd="1" destOrd="0" presId="urn:microsoft.com/office/officeart/2005/8/layout/lProcess2#2"/>
    <dgm:cxn modelId="{3A27BC5E-93F4-4943-8649-17BA73ED553A}" type="presParOf" srcId="{A7808B54-FD86-4868-B875-DAE54FF64EDA}" destId="{0F5EFF47-9F0B-49AD-B424-ABDF2190395F}" srcOrd="2" destOrd="0" presId="urn:microsoft.com/office/officeart/2005/8/layout/lProcess2#2"/>
    <dgm:cxn modelId="{26A1E060-E11C-47F5-96FB-540A4861896B}" type="presParOf" srcId="{0F5EFF47-9F0B-49AD-B424-ABDF2190395F}" destId="{7860A91B-B42E-4005-97A1-85DBDEB9F7E7}" srcOrd="0" destOrd="0" presId="urn:microsoft.com/office/officeart/2005/8/layout/lProcess2#2"/>
    <dgm:cxn modelId="{383D27F6-BEF1-44A3-8C2A-AE75B3B4808B}" type="presParOf" srcId="{7860A91B-B42E-4005-97A1-85DBDEB9F7E7}" destId="{EDF72615-0715-4061-B359-9884AF0F7B16}" srcOrd="0" destOrd="0" presId="urn:microsoft.com/office/officeart/2005/8/layout/lProcess2#2"/>
    <dgm:cxn modelId="{ACD60619-ED58-4290-BD63-644BEFCE1DA1}" type="presParOf" srcId="{7860A91B-B42E-4005-97A1-85DBDEB9F7E7}" destId="{0DF367D6-0C3F-4E13-A163-DF5FFF139C52}" srcOrd="1" destOrd="0" presId="urn:microsoft.com/office/officeart/2005/8/layout/lProcess2#2"/>
    <dgm:cxn modelId="{AF70D5E2-31A6-4310-B945-DAA88D6BBEA8}" type="presParOf" srcId="{7860A91B-B42E-4005-97A1-85DBDEB9F7E7}" destId="{1A58FB3C-35FD-40DE-B927-EDCC1C9F1B16}" srcOrd="2" destOrd="0" presId="urn:microsoft.com/office/officeart/2005/8/layout/lProcess2#2"/>
    <dgm:cxn modelId="{4282611B-35F5-4BA4-863B-8E8868848613}" type="presParOf" srcId="{7860A91B-B42E-4005-97A1-85DBDEB9F7E7}" destId="{FA1D1600-ACD4-42C0-A7BD-DC7478233835}" srcOrd="3" destOrd="0" presId="urn:microsoft.com/office/officeart/2005/8/layout/lProcess2#2"/>
    <dgm:cxn modelId="{3572B8C0-BD6A-4BD5-9396-9A88C41BBE12}" type="presParOf" srcId="{7860A91B-B42E-4005-97A1-85DBDEB9F7E7}" destId="{7755B4AC-4A8F-4EF2-9DCD-6704CD311665}" srcOrd="4" destOrd="0" presId="urn:microsoft.com/office/officeart/2005/8/layout/lProcess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E11E206-3F6C-4535-B4C2-1852A1175E7D}" type="doc">
      <dgm:prSet loTypeId="urn:microsoft.com/office/officeart/2005/8/layout/lProcess2#2" loCatId="list" qsTypeId="urn:microsoft.com/office/officeart/2005/8/quickstyle/simple1#11" qsCatId="simple" csTypeId="urn:microsoft.com/office/officeart/2005/8/colors/accent1_2#7" csCatId="accent1" phldr="1"/>
      <dgm:spPr/>
      <dgm:t>
        <a:bodyPr/>
        <a:lstStyle/>
        <a:p>
          <a:endParaRPr lang="en-US"/>
        </a:p>
      </dgm:t>
    </dgm:pt>
    <dgm:pt modelId="{96F225B3-2268-4CB1-9A6D-DD3D78235A90}">
      <dgm:prSet/>
      <dgm:spPr>
        <a:solidFill>
          <a:srgbClr val="003D7E"/>
        </a:solidFill>
        <a:ln>
          <a:solidFill>
            <a:schemeClr val="accent2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  <a:ea typeface="+mn-ea"/>
              <a:cs typeface="+mn-cs"/>
            </a:rPr>
            <a:t>Функциональность</a:t>
          </a:r>
          <a:endParaRPr lang="en-US" dirty="0">
            <a:solidFill>
              <a:schemeClr val="bg1"/>
            </a:solidFill>
          </a:endParaRPr>
        </a:p>
      </dgm:t>
    </dgm:pt>
    <dgm:pt modelId="{BB73B217-FF8F-4C8F-8CD2-4750708F0382}" type="parTrans" cxnId="{667C7982-07DA-481C-9497-BB8D1BD54CE6}">
      <dgm:prSet/>
      <dgm:spPr/>
      <dgm:t>
        <a:bodyPr/>
        <a:lstStyle/>
        <a:p>
          <a:endParaRPr lang="ru-RU"/>
        </a:p>
      </dgm:t>
    </dgm:pt>
    <dgm:pt modelId="{F7D5E32B-2816-47FB-95E5-01C708BBC493}" type="sibTrans" cxnId="{667C7982-07DA-481C-9497-BB8D1BD54CE6}">
      <dgm:prSet/>
      <dgm:spPr/>
      <dgm:t>
        <a:bodyPr/>
        <a:lstStyle/>
        <a:p>
          <a:endParaRPr lang="ru-RU"/>
        </a:p>
      </dgm:t>
    </dgm:pt>
    <dgm:pt modelId="{73381DCD-C269-4E6D-9AFB-BECEE2749D18}">
      <dgm:prSet custT="1"/>
      <dgm:spPr>
        <a:solidFill>
          <a:schemeClr val="bg1"/>
        </a:solidFill>
        <a:ln>
          <a:solidFill>
            <a:srgbClr val="ED1A3B"/>
          </a:solidFill>
        </a:ln>
      </dgm:spPr>
      <dgm:t>
        <a:bodyPr/>
        <a:lstStyle/>
        <a:p>
          <a:pPr algn="l" rtl="0"/>
          <a:r>
            <a:rPr lang="ru-RU" sz="1050" b="1" dirty="0" smtClean="0">
              <a:solidFill>
                <a:schemeClr val="tx1"/>
              </a:solidFill>
            </a:rPr>
            <a:t>Виден статус дела</a:t>
          </a:r>
          <a:endParaRPr lang="de-CH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Доступ к делу в любое время суток</a:t>
          </a:r>
          <a:endParaRPr lang="de-CH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Стандартизированный, структурированный обмен данными</a:t>
          </a:r>
          <a:endParaRPr lang="de-CH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Прямой доступ ко всем задачам, связанным с урегулированием ущерба, включая сбор данных о полученных повреждениях и расчет стоимости ремонта</a:t>
          </a:r>
          <a:endParaRPr lang="de-CH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Персональное отображение статуса исполнения задач </a:t>
          </a: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Интерфейс, настроенный согласно требованиям бизнес-процесса</a:t>
          </a:r>
          <a:endParaRPr lang="en-US" sz="1050" b="1" dirty="0">
            <a:solidFill>
              <a:schemeClr val="tx1"/>
            </a:solidFill>
          </a:endParaRPr>
        </a:p>
      </dgm:t>
    </dgm:pt>
    <dgm:pt modelId="{720D56F4-65FC-4CDA-8B3B-12DC7D227BE8}" type="parTrans" cxnId="{60D789E2-7A32-4437-8E2C-8B560B3784C0}">
      <dgm:prSet/>
      <dgm:spPr/>
      <dgm:t>
        <a:bodyPr/>
        <a:lstStyle/>
        <a:p>
          <a:endParaRPr lang="ru-RU"/>
        </a:p>
      </dgm:t>
    </dgm:pt>
    <dgm:pt modelId="{85349A43-5576-44C6-8D13-62F2BF5EFAFB}" type="sibTrans" cxnId="{60D789E2-7A32-4437-8E2C-8B560B3784C0}">
      <dgm:prSet/>
      <dgm:spPr/>
      <dgm:t>
        <a:bodyPr/>
        <a:lstStyle/>
        <a:p>
          <a:endParaRPr lang="ru-RU"/>
        </a:p>
      </dgm:t>
    </dgm:pt>
    <dgm:pt modelId="{9270810E-5EDA-493C-94A3-CD56D6BDC201}">
      <dgm:prSet/>
      <dgm:spPr>
        <a:solidFill>
          <a:srgbClr val="003D7E"/>
        </a:solidFill>
      </dgm:spPr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  <a:ea typeface="+mn-ea"/>
              <a:cs typeface="+mn-cs"/>
            </a:rPr>
            <a:t>Выгоды</a:t>
          </a:r>
          <a:endParaRPr lang="en-US" dirty="0">
            <a:solidFill>
              <a:schemeClr val="bg1"/>
            </a:solidFill>
          </a:endParaRPr>
        </a:p>
      </dgm:t>
    </dgm:pt>
    <dgm:pt modelId="{8AFFD4DB-1827-4550-B581-D6836D1A7B41}" type="parTrans" cxnId="{304B3FEF-A04A-4EB6-B224-EBD06900C776}">
      <dgm:prSet/>
      <dgm:spPr/>
      <dgm:t>
        <a:bodyPr/>
        <a:lstStyle/>
        <a:p>
          <a:endParaRPr lang="ru-RU"/>
        </a:p>
      </dgm:t>
    </dgm:pt>
    <dgm:pt modelId="{C6C5529E-8F47-4FCC-A5E6-616381E60A8A}" type="sibTrans" cxnId="{304B3FEF-A04A-4EB6-B224-EBD06900C776}">
      <dgm:prSet/>
      <dgm:spPr/>
      <dgm:t>
        <a:bodyPr/>
        <a:lstStyle/>
        <a:p>
          <a:endParaRPr lang="ru-RU"/>
        </a:p>
      </dgm:t>
    </dgm:pt>
    <dgm:pt modelId="{6A69E878-6E4C-4840-B8F1-E395DA9854AF}">
      <dgm:prSet custT="1"/>
      <dgm:spPr>
        <a:solidFill>
          <a:schemeClr val="bg1"/>
        </a:solidFill>
        <a:ln>
          <a:solidFill>
            <a:srgbClr val="ED1A3B"/>
          </a:solidFill>
        </a:ln>
      </dgm:spPr>
      <dgm:t>
        <a:bodyPr/>
        <a:lstStyle/>
        <a:p>
          <a:pPr algn="l" rtl="0"/>
          <a:r>
            <a:rPr lang="ru-RU" sz="1050" b="1" dirty="0" smtClean="0">
              <a:solidFill>
                <a:schemeClr val="tx1"/>
              </a:solidFill>
            </a:rPr>
            <a:t>Улучшение связи между СК и СТОА</a:t>
          </a:r>
          <a:endParaRPr kumimoji="1" lang="en-US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Удаление лишней «бумаги»</a:t>
          </a:r>
          <a:endParaRPr lang="en-GB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Снижение издержек и времени согласования</a:t>
          </a: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Отсутствие необходимости ввода лишней информации</a:t>
          </a:r>
          <a:endParaRPr kumimoji="1" lang="en-GB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Разделенный доступ к обновлению информации</a:t>
          </a:r>
          <a:endParaRPr kumimoji="1" lang="en-GB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Автоматизированные расчеты</a:t>
          </a:r>
          <a:endParaRPr kumimoji="1" lang="en-GB" sz="1050" b="1" dirty="0" smtClean="0">
            <a:solidFill>
              <a:schemeClr val="tx1"/>
            </a:solidFill>
          </a:endParaRPr>
        </a:p>
        <a:p>
          <a:pPr algn="l"/>
          <a:r>
            <a:rPr lang="ru-RU" sz="1050" b="1" dirty="0" smtClean="0">
              <a:solidFill>
                <a:schemeClr val="tx1"/>
              </a:solidFill>
            </a:rPr>
            <a:t>Возможность вновь использовать расчеты</a:t>
          </a:r>
          <a:endParaRPr lang="en-US" sz="1050" dirty="0">
            <a:solidFill>
              <a:schemeClr val="tx1"/>
            </a:solidFill>
          </a:endParaRPr>
        </a:p>
      </dgm:t>
    </dgm:pt>
    <dgm:pt modelId="{E57BA40C-1429-48A7-B536-012502266669}" type="parTrans" cxnId="{606D715F-4BB7-40D4-B96D-3A1EE6FD1F64}">
      <dgm:prSet/>
      <dgm:spPr/>
      <dgm:t>
        <a:bodyPr/>
        <a:lstStyle/>
        <a:p>
          <a:endParaRPr lang="ru-RU"/>
        </a:p>
      </dgm:t>
    </dgm:pt>
    <dgm:pt modelId="{29EBC539-22E0-4AC6-97FB-361BDF867572}" type="sibTrans" cxnId="{606D715F-4BB7-40D4-B96D-3A1EE6FD1F64}">
      <dgm:prSet/>
      <dgm:spPr/>
      <dgm:t>
        <a:bodyPr/>
        <a:lstStyle/>
        <a:p>
          <a:endParaRPr lang="ru-RU"/>
        </a:p>
      </dgm:t>
    </dgm:pt>
    <dgm:pt modelId="{BE1D709F-8426-4CD6-B91E-B5566C2FC9D6}" type="pres">
      <dgm:prSet presAssocID="{1E11E206-3F6C-4535-B4C2-1852A1175E7D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1743508-3CBA-4827-9A78-16420F60F8B8}" type="pres">
      <dgm:prSet presAssocID="{96F225B3-2268-4CB1-9A6D-DD3D78235A90}" presName="compNode" presStyleCnt="0"/>
      <dgm:spPr/>
    </dgm:pt>
    <dgm:pt modelId="{F146003F-8059-4D47-80D9-9DBB8BBD625E}" type="pres">
      <dgm:prSet presAssocID="{96F225B3-2268-4CB1-9A6D-DD3D78235A90}" presName="aNode" presStyleLbl="bgShp" presStyleIdx="0" presStyleCnt="2"/>
      <dgm:spPr/>
      <dgm:t>
        <a:bodyPr/>
        <a:lstStyle/>
        <a:p>
          <a:endParaRPr lang="ru-RU"/>
        </a:p>
      </dgm:t>
    </dgm:pt>
    <dgm:pt modelId="{D461F7BB-3B77-4F95-B46A-7FF08A71FE23}" type="pres">
      <dgm:prSet presAssocID="{96F225B3-2268-4CB1-9A6D-DD3D78235A90}" presName="textNode" presStyleLbl="bgShp" presStyleIdx="0" presStyleCnt="2"/>
      <dgm:spPr/>
      <dgm:t>
        <a:bodyPr/>
        <a:lstStyle/>
        <a:p>
          <a:endParaRPr lang="ru-RU"/>
        </a:p>
      </dgm:t>
    </dgm:pt>
    <dgm:pt modelId="{75B23651-6A52-4ACD-987E-CF5BCA194692}" type="pres">
      <dgm:prSet presAssocID="{96F225B3-2268-4CB1-9A6D-DD3D78235A90}" presName="compChildNode" presStyleCnt="0"/>
      <dgm:spPr/>
    </dgm:pt>
    <dgm:pt modelId="{18763D12-E753-49D7-9979-D94FE53773BE}" type="pres">
      <dgm:prSet presAssocID="{96F225B3-2268-4CB1-9A6D-DD3D78235A90}" presName="theInnerList" presStyleCnt="0"/>
      <dgm:spPr/>
    </dgm:pt>
    <dgm:pt modelId="{74CFD51A-5E10-4179-ACD2-C4993AE893AE}" type="pres">
      <dgm:prSet presAssocID="{73381DCD-C269-4E6D-9AFB-BECEE2749D18}" presName="childNode" presStyleLbl="node1" presStyleIdx="0" presStyleCnt="2" custScaleX="102161" custScaleY="12229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28D5C7-B989-43FA-896F-56EDD9481D31}" type="pres">
      <dgm:prSet presAssocID="{96F225B3-2268-4CB1-9A6D-DD3D78235A90}" presName="aSpace" presStyleCnt="0"/>
      <dgm:spPr/>
    </dgm:pt>
    <dgm:pt modelId="{A7808B54-FD86-4868-B875-DAE54FF64EDA}" type="pres">
      <dgm:prSet presAssocID="{9270810E-5EDA-493C-94A3-CD56D6BDC201}" presName="compNode" presStyleCnt="0"/>
      <dgm:spPr/>
    </dgm:pt>
    <dgm:pt modelId="{EBA1EFD1-9403-4F88-A908-BEEEB03E8DA4}" type="pres">
      <dgm:prSet presAssocID="{9270810E-5EDA-493C-94A3-CD56D6BDC201}" presName="aNode" presStyleLbl="bgShp" presStyleIdx="1" presStyleCnt="2"/>
      <dgm:spPr/>
      <dgm:t>
        <a:bodyPr/>
        <a:lstStyle/>
        <a:p>
          <a:endParaRPr lang="ru-RU"/>
        </a:p>
      </dgm:t>
    </dgm:pt>
    <dgm:pt modelId="{265B3E78-4722-4066-BE9F-8D4390368572}" type="pres">
      <dgm:prSet presAssocID="{9270810E-5EDA-493C-94A3-CD56D6BDC201}" presName="textNode" presStyleLbl="bgShp" presStyleIdx="1" presStyleCnt="2"/>
      <dgm:spPr/>
      <dgm:t>
        <a:bodyPr/>
        <a:lstStyle/>
        <a:p>
          <a:endParaRPr lang="ru-RU"/>
        </a:p>
      </dgm:t>
    </dgm:pt>
    <dgm:pt modelId="{0F5EFF47-9F0B-49AD-B424-ABDF2190395F}" type="pres">
      <dgm:prSet presAssocID="{9270810E-5EDA-493C-94A3-CD56D6BDC201}" presName="compChildNode" presStyleCnt="0"/>
      <dgm:spPr/>
    </dgm:pt>
    <dgm:pt modelId="{7860A91B-B42E-4005-97A1-85DBDEB9F7E7}" type="pres">
      <dgm:prSet presAssocID="{9270810E-5EDA-493C-94A3-CD56D6BDC201}" presName="theInnerList" presStyleCnt="0"/>
      <dgm:spPr/>
    </dgm:pt>
    <dgm:pt modelId="{EDF72615-0715-4061-B359-9884AF0F7B16}" type="pres">
      <dgm:prSet presAssocID="{6A69E878-6E4C-4840-B8F1-E395DA9854AF}" presName="child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0D789E2-7A32-4437-8E2C-8B560B3784C0}" srcId="{96F225B3-2268-4CB1-9A6D-DD3D78235A90}" destId="{73381DCD-C269-4E6D-9AFB-BECEE2749D18}" srcOrd="0" destOrd="0" parTransId="{720D56F4-65FC-4CDA-8B3B-12DC7D227BE8}" sibTransId="{85349A43-5576-44C6-8D13-62F2BF5EFAFB}"/>
    <dgm:cxn modelId="{13D614C7-95C8-4169-9CD4-4ED113B4F3DC}" type="presOf" srcId="{73381DCD-C269-4E6D-9AFB-BECEE2749D18}" destId="{74CFD51A-5E10-4179-ACD2-C4993AE893AE}" srcOrd="0" destOrd="0" presId="urn:microsoft.com/office/officeart/2005/8/layout/lProcess2#2"/>
    <dgm:cxn modelId="{991C34E6-E180-4A4C-9202-7F3E1A52729D}" type="presOf" srcId="{1E11E206-3F6C-4535-B4C2-1852A1175E7D}" destId="{BE1D709F-8426-4CD6-B91E-B5566C2FC9D6}" srcOrd="0" destOrd="0" presId="urn:microsoft.com/office/officeart/2005/8/layout/lProcess2#2"/>
    <dgm:cxn modelId="{521CAEA5-E95B-488A-BEAB-9AF7D1CEB183}" type="presOf" srcId="{9270810E-5EDA-493C-94A3-CD56D6BDC201}" destId="{265B3E78-4722-4066-BE9F-8D4390368572}" srcOrd="1" destOrd="0" presId="urn:microsoft.com/office/officeart/2005/8/layout/lProcess2#2"/>
    <dgm:cxn modelId="{606D715F-4BB7-40D4-B96D-3A1EE6FD1F64}" srcId="{9270810E-5EDA-493C-94A3-CD56D6BDC201}" destId="{6A69E878-6E4C-4840-B8F1-E395DA9854AF}" srcOrd="0" destOrd="0" parTransId="{E57BA40C-1429-48A7-B536-012502266669}" sibTransId="{29EBC539-22E0-4AC6-97FB-361BDF867572}"/>
    <dgm:cxn modelId="{D90A3DC3-66B2-46C5-9FC0-83E713AD268D}" type="presOf" srcId="{96F225B3-2268-4CB1-9A6D-DD3D78235A90}" destId="{D461F7BB-3B77-4F95-B46A-7FF08A71FE23}" srcOrd="1" destOrd="0" presId="urn:microsoft.com/office/officeart/2005/8/layout/lProcess2#2"/>
    <dgm:cxn modelId="{304B3FEF-A04A-4EB6-B224-EBD06900C776}" srcId="{1E11E206-3F6C-4535-B4C2-1852A1175E7D}" destId="{9270810E-5EDA-493C-94A3-CD56D6BDC201}" srcOrd="1" destOrd="0" parTransId="{8AFFD4DB-1827-4550-B581-D6836D1A7B41}" sibTransId="{C6C5529E-8F47-4FCC-A5E6-616381E60A8A}"/>
    <dgm:cxn modelId="{F8CBBEF9-80F5-4BC7-BD71-EF87FECD51C3}" type="presOf" srcId="{6A69E878-6E4C-4840-B8F1-E395DA9854AF}" destId="{EDF72615-0715-4061-B359-9884AF0F7B16}" srcOrd="0" destOrd="0" presId="urn:microsoft.com/office/officeart/2005/8/layout/lProcess2#2"/>
    <dgm:cxn modelId="{021D9614-BABF-4256-9D76-5D3AF8553221}" type="presOf" srcId="{96F225B3-2268-4CB1-9A6D-DD3D78235A90}" destId="{F146003F-8059-4D47-80D9-9DBB8BBD625E}" srcOrd="0" destOrd="0" presId="urn:microsoft.com/office/officeart/2005/8/layout/lProcess2#2"/>
    <dgm:cxn modelId="{ADB4F549-1471-4258-8EE4-504CF756FDDB}" type="presOf" srcId="{9270810E-5EDA-493C-94A3-CD56D6BDC201}" destId="{EBA1EFD1-9403-4F88-A908-BEEEB03E8DA4}" srcOrd="0" destOrd="0" presId="urn:microsoft.com/office/officeart/2005/8/layout/lProcess2#2"/>
    <dgm:cxn modelId="{667C7982-07DA-481C-9497-BB8D1BD54CE6}" srcId="{1E11E206-3F6C-4535-B4C2-1852A1175E7D}" destId="{96F225B3-2268-4CB1-9A6D-DD3D78235A90}" srcOrd="0" destOrd="0" parTransId="{BB73B217-FF8F-4C8F-8CD2-4750708F0382}" sibTransId="{F7D5E32B-2816-47FB-95E5-01C708BBC493}"/>
    <dgm:cxn modelId="{0278A7B6-1A23-446F-B644-BA8CC932B6DA}" type="presParOf" srcId="{BE1D709F-8426-4CD6-B91E-B5566C2FC9D6}" destId="{A1743508-3CBA-4827-9A78-16420F60F8B8}" srcOrd="0" destOrd="0" presId="urn:microsoft.com/office/officeart/2005/8/layout/lProcess2#2"/>
    <dgm:cxn modelId="{0ACABDB4-6466-480F-9D3B-B8B88493E9E3}" type="presParOf" srcId="{A1743508-3CBA-4827-9A78-16420F60F8B8}" destId="{F146003F-8059-4D47-80D9-9DBB8BBD625E}" srcOrd="0" destOrd="0" presId="urn:microsoft.com/office/officeart/2005/8/layout/lProcess2#2"/>
    <dgm:cxn modelId="{120859B9-1CD6-4953-B510-8B03164F770B}" type="presParOf" srcId="{A1743508-3CBA-4827-9A78-16420F60F8B8}" destId="{D461F7BB-3B77-4F95-B46A-7FF08A71FE23}" srcOrd="1" destOrd="0" presId="urn:microsoft.com/office/officeart/2005/8/layout/lProcess2#2"/>
    <dgm:cxn modelId="{B6A0B21E-7784-49DF-ABA5-156EB4945B2E}" type="presParOf" srcId="{A1743508-3CBA-4827-9A78-16420F60F8B8}" destId="{75B23651-6A52-4ACD-987E-CF5BCA194692}" srcOrd="2" destOrd="0" presId="urn:microsoft.com/office/officeart/2005/8/layout/lProcess2#2"/>
    <dgm:cxn modelId="{235815E7-F735-4019-9F57-45E0CB095A71}" type="presParOf" srcId="{75B23651-6A52-4ACD-987E-CF5BCA194692}" destId="{18763D12-E753-49D7-9979-D94FE53773BE}" srcOrd="0" destOrd="0" presId="urn:microsoft.com/office/officeart/2005/8/layout/lProcess2#2"/>
    <dgm:cxn modelId="{B1555644-A59C-46B5-96F5-4E3E6794F2E3}" type="presParOf" srcId="{18763D12-E753-49D7-9979-D94FE53773BE}" destId="{74CFD51A-5E10-4179-ACD2-C4993AE893AE}" srcOrd="0" destOrd="0" presId="urn:microsoft.com/office/officeart/2005/8/layout/lProcess2#2"/>
    <dgm:cxn modelId="{6A600D5A-79CF-46DB-914C-5C18B27B9DA9}" type="presParOf" srcId="{BE1D709F-8426-4CD6-B91E-B5566C2FC9D6}" destId="{7328D5C7-B989-43FA-896F-56EDD9481D31}" srcOrd="1" destOrd="0" presId="urn:microsoft.com/office/officeart/2005/8/layout/lProcess2#2"/>
    <dgm:cxn modelId="{347D8359-5DDE-4133-A1E2-5016270BB37C}" type="presParOf" srcId="{BE1D709F-8426-4CD6-B91E-B5566C2FC9D6}" destId="{A7808B54-FD86-4868-B875-DAE54FF64EDA}" srcOrd="2" destOrd="0" presId="urn:microsoft.com/office/officeart/2005/8/layout/lProcess2#2"/>
    <dgm:cxn modelId="{29ECC722-2E94-4390-A187-2605D16BFC23}" type="presParOf" srcId="{A7808B54-FD86-4868-B875-DAE54FF64EDA}" destId="{EBA1EFD1-9403-4F88-A908-BEEEB03E8DA4}" srcOrd="0" destOrd="0" presId="urn:microsoft.com/office/officeart/2005/8/layout/lProcess2#2"/>
    <dgm:cxn modelId="{12713B4D-A5AB-4AF5-8B7F-8B724A0ACDB6}" type="presParOf" srcId="{A7808B54-FD86-4868-B875-DAE54FF64EDA}" destId="{265B3E78-4722-4066-BE9F-8D4390368572}" srcOrd="1" destOrd="0" presId="urn:microsoft.com/office/officeart/2005/8/layout/lProcess2#2"/>
    <dgm:cxn modelId="{46C94DBA-36B4-4A50-9C41-2CD972A77054}" type="presParOf" srcId="{A7808B54-FD86-4868-B875-DAE54FF64EDA}" destId="{0F5EFF47-9F0B-49AD-B424-ABDF2190395F}" srcOrd="2" destOrd="0" presId="urn:microsoft.com/office/officeart/2005/8/layout/lProcess2#2"/>
    <dgm:cxn modelId="{4480047D-0C61-4391-9E26-032858F9BED5}" type="presParOf" srcId="{0F5EFF47-9F0B-49AD-B424-ABDF2190395F}" destId="{7860A91B-B42E-4005-97A1-85DBDEB9F7E7}" srcOrd="0" destOrd="0" presId="urn:microsoft.com/office/officeart/2005/8/layout/lProcess2#2"/>
    <dgm:cxn modelId="{BDB448D3-772C-4B8B-AF6F-ECE890B74558}" type="presParOf" srcId="{7860A91B-B42E-4005-97A1-85DBDEB9F7E7}" destId="{EDF72615-0715-4061-B359-9884AF0F7B16}" srcOrd="0" destOrd="0" presId="urn:microsoft.com/office/officeart/2005/8/layout/lProcess2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B7B4D503-0B80-4460-922F-678D7B3B9A0D}" type="doc">
      <dgm:prSet loTypeId="urn:microsoft.com/office/officeart/2005/8/layout/list1#2" loCatId="list" qsTypeId="urn:microsoft.com/office/officeart/2005/8/quickstyle/simple1#12" qsCatId="simple" csTypeId="urn:microsoft.com/office/officeart/2005/8/colors/accent1_2#8" csCatId="accent1" phldr="1"/>
      <dgm:spPr/>
      <dgm:t>
        <a:bodyPr/>
        <a:lstStyle/>
        <a:p>
          <a:endParaRPr lang="en-US"/>
        </a:p>
      </dgm:t>
    </dgm:pt>
    <dgm:pt modelId="{6803AE33-8C4D-49FF-A701-3AEB5FFD114C}">
      <dgm:prSet/>
      <dgm:spPr>
        <a:solidFill>
          <a:srgbClr val="003D7E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  <a:ea typeface="+mn-ea"/>
              <a:cs typeface="+mn-cs"/>
            </a:rPr>
            <a:t>Основные результаты</a:t>
          </a:r>
          <a:endParaRPr lang="en-US" dirty="0">
            <a:solidFill>
              <a:schemeClr val="bg1"/>
            </a:solidFill>
          </a:endParaRPr>
        </a:p>
      </dgm:t>
    </dgm:pt>
    <dgm:pt modelId="{71CB2A66-749B-4C8F-9BAC-3469E95A323C}" type="parTrans" cxnId="{B3A9A309-4955-47E0-A62F-54101AE9EF22}">
      <dgm:prSet/>
      <dgm:spPr/>
      <dgm:t>
        <a:bodyPr/>
        <a:lstStyle/>
        <a:p>
          <a:endParaRPr lang="ru-RU"/>
        </a:p>
      </dgm:t>
    </dgm:pt>
    <dgm:pt modelId="{0BE976F9-0D26-497C-8000-721D61B1AB27}" type="sibTrans" cxnId="{B3A9A309-4955-47E0-A62F-54101AE9EF22}">
      <dgm:prSet/>
      <dgm:spPr/>
      <dgm:t>
        <a:bodyPr/>
        <a:lstStyle/>
        <a:p>
          <a:endParaRPr lang="ru-RU"/>
        </a:p>
      </dgm:t>
    </dgm:pt>
    <dgm:pt modelId="{17DD9A22-3560-4887-9CD0-4328EC1893F2}">
      <dgm:prSet/>
      <dgm:spPr>
        <a:ln>
          <a:solidFill>
            <a:schemeClr val="accent2"/>
          </a:solidFill>
        </a:ln>
      </dgm:spPr>
      <dgm:t>
        <a:bodyPr/>
        <a:lstStyle/>
        <a:p>
          <a:pPr rtl="0"/>
          <a:r>
            <a:rPr lang="ru-RU" dirty="0" smtClean="0">
              <a:ea typeface="+mn-ea"/>
              <a:cs typeface="+mn-cs"/>
            </a:rPr>
            <a:t>Увеличения эффективности труда сотрудников;</a:t>
          </a:r>
          <a:endParaRPr lang="en-US" dirty="0">
            <a:ea typeface="+mn-ea"/>
            <a:cs typeface="+mn-cs"/>
          </a:endParaRPr>
        </a:p>
      </dgm:t>
    </dgm:pt>
    <dgm:pt modelId="{6CDBEF9D-8BB3-417C-B64A-90A621C2D4D1}" type="parTrans" cxnId="{F3F11361-EABA-447A-BD1F-C1C7849D2FC0}">
      <dgm:prSet/>
      <dgm:spPr/>
      <dgm:t>
        <a:bodyPr/>
        <a:lstStyle/>
        <a:p>
          <a:endParaRPr lang="ru-RU"/>
        </a:p>
      </dgm:t>
    </dgm:pt>
    <dgm:pt modelId="{68E9A712-056F-47F4-B65E-C6230D7C168B}" type="sibTrans" cxnId="{F3F11361-EABA-447A-BD1F-C1C7849D2FC0}">
      <dgm:prSet/>
      <dgm:spPr/>
      <dgm:t>
        <a:bodyPr/>
        <a:lstStyle/>
        <a:p>
          <a:endParaRPr lang="ru-RU"/>
        </a:p>
      </dgm:t>
    </dgm:pt>
    <dgm:pt modelId="{D5BDCD57-3FE2-4364-8697-EF0B3F551B8B}">
      <dgm:prSet/>
      <dgm:spPr>
        <a:solidFill>
          <a:srgbClr val="003D7E"/>
        </a:solidFill>
        <a:ln>
          <a:solidFill>
            <a:srgbClr val="FF0000"/>
          </a:solidFill>
        </a:ln>
      </dgm:spPr>
      <dgm:t>
        <a:bodyPr/>
        <a:lstStyle/>
        <a:p>
          <a:pPr rtl="0"/>
          <a:r>
            <a:rPr lang="ru-RU" dirty="0" smtClean="0">
              <a:solidFill>
                <a:schemeClr val="bg1"/>
              </a:solidFill>
              <a:ea typeface="+mn-ea"/>
              <a:cs typeface="+mn-cs"/>
            </a:rPr>
            <a:t>Достигнуто за счет</a:t>
          </a:r>
          <a:endParaRPr lang="en-US" dirty="0">
            <a:solidFill>
              <a:schemeClr val="bg1"/>
            </a:solidFill>
          </a:endParaRPr>
        </a:p>
      </dgm:t>
    </dgm:pt>
    <dgm:pt modelId="{A770BF92-35AC-487F-A40C-40816D8005B1}" type="parTrans" cxnId="{867B387E-F046-467F-BB26-26F02B9A33D5}">
      <dgm:prSet/>
      <dgm:spPr/>
      <dgm:t>
        <a:bodyPr/>
        <a:lstStyle/>
        <a:p>
          <a:endParaRPr lang="ru-RU"/>
        </a:p>
      </dgm:t>
    </dgm:pt>
    <dgm:pt modelId="{3562BF13-FCE3-4E06-B80D-E18FA8FFCB30}" type="sibTrans" cxnId="{867B387E-F046-467F-BB26-26F02B9A33D5}">
      <dgm:prSet/>
      <dgm:spPr/>
      <dgm:t>
        <a:bodyPr/>
        <a:lstStyle/>
        <a:p>
          <a:endParaRPr lang="ru-RU"/>
        </a:p>
      </dgm:t>
    </dgm:pt>
    <dgm:pt modelId="{82650E3F-D6E2-4296-921D-7DB7037AB094}">
      <dgm:prSet/>
      <dgm:spPr>
        <a:ln>
          <a:solidFill>
            <a:schemeClr val="accent2"/>
          </a:solidFill>
        </a:ln>
      </dgm:spPr>
      <dgm:t>
        <a:bodyPr/>
        <a:lstStyle/>
        <a:p>
          <a:pPr rtl="0"/>
          <a:r>
            <a:rPr lang="ru-RU" dirty="0" smtClean="0">
              <a:ea typeface="+mn-ea"/>
              <a:cs typeface="+mn-cs"/>
            </a:rPr>
            <a:t>Улучшения взаимопонимания между СТОА и СК</a:t>
          </a:r>
          <a:endParaRPr lang="en-US" dirty="0">
            <a:ea typeface="+mn-ea"/>
            <a:cs typeface="+mn-cs"/>
          </a:endParaRPr>
        </a:p>
      </dgm:t>
    </dgm:pt>
    <dgm:pt modelId="{DBD02D16-6447-4B3F-9162-19CEE4EAC286}" type="parTrans" cxnId="{349378A1-CC1D-4FEC-8461-BE0D39266705}">
      <dgm:prSet/>
      <dgm:spPr/>
      <dgm:t>
        <a:bodyPr/>
        <a:lstStyle/>
        <a:p>
          <a:endParaRPr lang="ru-RU"/>
        </a:p>
      </dgm:t>
    </dgm:pt>
    <dgm:pt modelId="{31C96943-601E-48F3-A1B6-1CE9BD7B88BA}" type="sibTrans" cxnId="{349378A1-CC1D-4FEC-8461-BE0D39266705}">
      <dgm:prSet/>
      <dgm:spPr/>
      <dgm:t>
        <a:bodyPr/>
        <a:lstStyle/>
        <a:p>
          <a:endParaRPr lang="ru-RU"/>
        </a:p>
      </dgm:t>
    </dgm:pt>
    <dgm:pt modelId="{6F381836-289C-4141-9075-32D843F1D56C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>
              <a:ea typeface="+mn-ea"/>
              <a:cs typeface="+mn-cs"/>
            </a:rPr>
            <a:t>Сокращение сроков урегулирования убытков;</a:t>
          </a:r>
          <a:endParaRPr lang="en-US" dirty="0" smtClean="0">
            <a:ea typeface="+mn-ea"/>
            <a:cs typeface="+mn-cs"/>
          </a:endParaRPr>
        </a:p>
      </dgm:t>
    </dgm:pt>
    <dgm:pt modelId="{7986928E-38CE-4D26-B013-B38C151BAAA8}" type="parTrans" cxnId="{EB6CA824-89CE-44C5-99F5-10D4DA4325A4}">
      <dgm:prSet/>
      <dgm:spPr/>
      <dgm:t>
        <a:bodyPr/>
        <a:lstStyle/>
        <a:p>
          <a:endParaRPr lang="ru-RU"/>
        </a:p>
      </dgm:t>
    </dgm:pt>
    <dgm:pt modelId="{8EDBCBED-5216-44AC-B216-B3DDC8798565}" type="sibTrans" cxnId="{EB6CA824-89CE-44C5-99F5-10D4DA4325A4}">
      <dgm:prSet/>
      <dgm:spPr/>
      <dgm:t>
        <a:bodyPr/>
        <a:lstStyle/>
        <a:p>
          <a:endParaRPr lang="ru-RU"/>
        </a:p>
      </dgm:t>
    </dgm:pt>
    <dgm:pt modelId="{DA156418-89AE-4550-85D5-C769F74FE1B3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>
              <a:ea typeface="+mn-ea"/>
              <a:cs typeface="+mn-cs"/>
            </a:rPr>
            <a:t>Повышение эффективности кузовного производства;</a:t>
          </a:r>
        </a:p>
      </dgm:t>
    </dgm:pt>
    <dgm:pt modelId="{B7410D3C-9077-4C45-8F39-7905BD83021E}" type="parTrans" cxnId="{0D3157B5-5AA8-4AF0-BE3C-3F9EDBD8A4A2}">
      <dgm:prSet/>
      <dgm:spPr/>
      <dgm:t>
        <a:bodyPr/>
        <a:lstStyle/>
        <a:p>
          <a:endParaRPr lang="ru-RU"/>
        </a:p>
      </dgm:t>
    </dgm:pt>
    <dgm:pt modelId="{21014038-E36C-473C-81B2-A769145A55B8}" type="sibTrans" cxnId="{0D3157B5-5AA8-4AF0-BE3C-3F9EDBD8A4A2}">
      <dgm:prSet/>
      <dgm:spPr/>
      <dgm:t>
        <a:bodyPr/>
        <a:lstStyle/>
        <a:p>
          <a:endParaRPr lang="ru-RU"/>
        </a:p>
      </dgm:t>
    </dgm:pt>
    <dgm:pt modelId="{FDDDF38A-A52D-4E08-81EF-EDC8D82E9CC8}">
      <dgm:prSet/>
      <dgm:spPr>
        <a:ln>
          <a:solidFill>
            <a:schemeClr val="accent2"/>
          </a:solidFill>
        </a:ln>
      </dgm:spPr>
      <dgm:t>
        <a:bodyPr/>
        <a:lstStyle/>
        <a:p>
          <a:r>
            <a:rPr lang="ru-RU" dirty="0" smtClean="0">
              <a:ea typeface="+mn-ea"/>
              <a:cs typeface="+mn-cs"/>
            </a:rPr>
            <a:t>Повышение уровня удовлетворенности клиентов</a:t>
          </a:r>
          <a:endParaRPr lang="ru-RU" dirty="0">
            <a:ea typeface="+mn-ea"/>
            <a:cs typeface="+mn-cs"/>
          </a:endParaRPr>
        </a:p>
      </dgm:t>
    </dgm:pt>
    <dgm:pt modelId="{D92695A1-1A6A-4343-B537-0C505AF7F50F}" type="parTrans" cxnId="{2617E71D-4E6C-4264-9584-25DE578227D8}">
      <dgm:prSet/>
      <dgm:spPr/>
      <dgm:t>
        <a:bodyPr/>
        <a:lstStyle/>
        <a:p>
          <a:endParaRPr lang="ru-RU"/>
        </a:p>
      </dgm:t>
    </dgm:pt>
    <dgm:pt modelId="{95B2E461-683E-43A8-9A16-F4B0BEA29696}" type="sibTrans" cxnId="{2617E71D-4E6C-4264-9584-25DE578227D8}">
      <dgm:prSet/>
      <dgm:spPr/>
      <dgm:t>
        <a:bodyPr/>
        <a:lstStyle/>
        <a:p>
          <a:endParaRPr lang="ru-RU"/>
        </a:p>
      </dgm:t>
    </dgm:pt>
    <dgm:pt modelId="{D5A0BFDB-F0D5-474C-95FB-ED18F511A086}">
      <dgm:prSet/>
      <dgm:spPr>
        <a:ln>
          <a:solidFill>
            <a:schemeClr val="accent2"/>
          </a:solidFill>
        </a:ln>
      </dgm:spPr>
      <dgm:t>
        <a:bodyPr/>
        <a:lstStyle/>
        <a:p>
          <a:pPr rtl="0"/>
          <a:r>
            <a:rPr lang="ru-RU" dirty="0" smtClean="0">
              <a:ea typeface="+mn-ea"/>
              <a:cs typeface="+mn-cs"/>
            </a:rPr>
            <a:t>Работа в едином поле, общение на одном языке</a:t>
          </a:r>
          <a:endParaRPr lang="en-US" dirty="0">
            <a:ea typeface="+mn-ea"/>
            <a:cs typeface="+mn-cs"/>
          </a:endParaRPr>
        </a:p>
      </dgm:t>
    </dgm:pt>
    <dgm:pt modelId="{EB25D059-8A64-4AFF-81E6-EBC5997A65C2}" type="parTrans" cxnId="{9FB53586-636C-4219-8019-BF73FEC8C331}">
      <dgm:prSet/>
      <dgm:spPr/>
      <dgm:t>
        <a:bodyPr/>
        <a:lstStyle/>
        <a:p>
          <a:endParaRPr lang="ru-RU"/>
        </a:p>
      </dgm:t>
    </dgm:pt>
    <dgm:pt modelId="{0BAB91DB-FEA1-433F-820E-9CF76BA6985D}" type="sibTrans" cxnId="{9FB53586-636C-4219-8019-BF73FEC8C331}">
      <dgm:prSet/>
      <dgm:spPr/>
      <dgm:t>
        <a:bodyPr/>
        <a:lstStyle/>
        <a:p>
          <a:endParaRPr lang="ru-RU"/>
        </a:p>
      </dgm:t>
    </dgm:pt>
    <dgm:pt modelId="{01DD0F12-12F5-4D40-B8E1-50F8BA73202A}" type="pres">
      <dgm:prSet presAssocID="{B7B4D503-0B80-4460-922F-678D7B3B9A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09D80A6-72FB-4616-B5E3-B5DD741D5F23}" type="pres">
      <dgm:prSet presAssocID="{6803AE33-8C4D-49FF-A701-3AEB5FFD114C}" presName="parentLin" presStyleCnt="0"/>
      <dgm:spPr/>
    </dgm:pt>
    <dgm:pt modelId="{76495F65-323E-4916-B636-C8D6D15ABDE0}" type="pres">
      <dgm:prSet presAssocID="{6803AE33-8C4D-49FF-A701-3AEB5FFD114C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9D1AF6DF-8EBD-4BA9-AB1C-83666B416551}" type="pres">
      <dgm:prSet presAssocID="{6803AE33-8C4D-49FF-A701-3AEB5FFD114C}" presName="parentText" presStyleLbl="node1" presStyleIdx="0" presStyleCnt="2" custLinFactNeighborX="7512" custLinFactNeighborY="638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1934524-F682-452D-88D9-5DEC2E6B5015}" type="pres">
      <dgm:prSet presAssocID="{6803AE33-8C4D-49FF-A701-3AEB5FFD114C}" presName="negativeSpace" presStyleCnt="0"/>
      <dgm:spPr/>
    </dgm:pt>
    <dgm:pt modelId="{64F3F243-0CC4-4CEF-93F2-5776498F90DB}" type="pres">
      <dgm:prSet presAssocID="{6803AE33-8C4D-49FF-A701-3AEB5FFD114C}" presName="childText" presStyleLbl="alignAcc1" presStyleIdx="0" presStyleCnt="2" custLinFactNeighborX="259" custLinFactNeighborY="2068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5C074A4-D50D-4582-A1CA-82DFC52CD331}" type="pres">
      <dgm:prSet presAssocID="{0BE976F9-0D26-497C-8000-721D61B1AB27}" presName="spaceBetweenRectangles" presStyleCnt="0"/>
      <dgm:spPr/>
    </dgm:pt>
    <dgm:pt modelId="{E4533D0C-9DAF-48DA-84A6-520527060381}" type="pres">
      <dgm:prSet presAssocID="{D5BDCD57-3FE2-4364-8697-EF0B3F551B8B}" presName="parentLin" presStyleCnt="0"/>
      <dgm:spPr/>
    </dgm:pt>
    <dgm:pt modelId="{A4395476-9DE8-4F6F-8320-3E3F1F0BB7B7}" type="pres">
      <dgm:prSet presAssocID="{D5BDCD57-3FE2-4364-8697-EF0B3F551B8B}" presName="parentLeftMargin" presStyleLbl="node1" presStyleIdx="0" presStyleCnt="2"/>
      <dgm:spPr/>
      <dgm:t>
        <a:bodyPr/>
        <a:lstStyle/>
        <a:p>
          <a:endParaRPr lang="ru-RU"/>
        </a:p>
      </dgm:t>
    </dgm:pt>
    <dgm:pt modelId="{D2B8060E-5C25-48B8-8A2C-C7E31B9A4C0B}" type="pres">
      <dgm:prSet presAssocID="{D5BDCD57-3FE2-4364-8697-EF0B3F551B8B}" presName="parentText" presStyleLbl="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4E5DCBF-B6A4-4E52-90C6-8639E330299B}" type="pres">
      <dgm:prSet presAssocID="{D5BDCD57-3FE2-4364-8697-EF0B3F551B8B}" presName="negativeSpace" presStyleCnt="0"/>
      <dgm:spPr/>
    </dgm:pt>
    <dgm:pt modelId="{84309B57-9335-4504-ADE7-0F6F02733EE1}" type="pres">
      <dgm:prSet presAssocID="{D5BDCD57-3FE2-4364-8697-EF0B3F551B8B}" presName="childText" presStyleLbl="alignAcc1" presStyleIdx="1" presStyleCnt="2" custLinFactNeighborY="1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617E71D-4E6C-4264-9584-25DE578227D8}" srcId="{6803AE33-8C4D-49FF-A701-3AEB5FFD114C}" destId="{FDDDF38A-A52D-4E08-81EF-EDC8D82E9CC8}" srcOrd="3" destOrd="0" parTransId="{D92695A1-1A6A-4343-B537-0C505AF7F50F}" sibTransId="{95B2E461-683E-43A8-9A16-F4B0BEA29696}"/>
    <dgm:cxn modelId="{B3A9A309-4955-47E0-A62F-54101AE9EF22}" srcId="{B7B4D503-0B80-4460-922F-678D7B3B9A0D}" destId="{6803AE33-8C4D-49FF-A701-3AEB5FFD114C}" srcOrd="0" destOrd="0" parTransId="{71CB2A66-749B-4C8F-9BAC-3469E95A323C}" sibTransId="{0BE976F9-0D26-497C-8000-721D61B1AB27}"/>
    <dgm:cxn modelId="{332DC9CA-7299-498D-A4BA-987F87AAD28B}" type="presOf" srcId="{D5A0BFDB-F0D5-474C-95FB-ED18F511A086}" destId="{84309B57-9335-4504-ADE7-0F6F02733EE1}" srcOrd="0" destOrd="1" presId="urn:microsoft.com/office/officeart/2005/8/layout/list1#2"/>
    <dgm:cxn modelId="{E2C773AD-32E7-4D51-9AC1-E6C096B54679}" type="presOf" srcId="{82650E3F-D6E2-4296-921D-7DB7037AB094}" destId="{84309B57-9335-4504-ADE7-0F6F02733EE1}" srcOrd="0" destOrd="0" presId="urn:microsoft.com/office/officeart/2005/8/layout/list1#2"/>
    <dgm:cxn modelId="{349378A1-CC1D-4FEC-8461-BE0D39266705}" srcId="{D5BDCD57-3FE2-4364-8697-EF0B3F551B8B}" destId="{82650E3F-D6E2-4296-921D-7DB7037AB094}" srcOrd="0" destOrd="0" parTransId="{DBD02D16-6447-4B3F-9162-19CEE4EAC286}" sibTransId="{31C96943-601E-48F3-A1B6-1CE9BD7B88BA}"/>
    <dgm:cxn modelId="{1E964CBF-6208-4BC3-A6E6-839B3264E555}" type="presOf" srcId="{6803AE33-8C4D-49FF-A701-3AEB5FFD114C}" destId="{9D1AF6DF-8EBD-4BA9-AB1C-83666B416551}" srcOrd="1" destOrd="0" presId="urn:microsoft.com/office/officeart/2005/8/layout/list1#2"/>
    <dgm:cxn modelId="{0D3157B5-5AA8-4AF0-BE3C-3F9EDBD8A4A2}" srcId="{6803AE33-8C4D-49FF-A701-3AEB5FFD114C}" destId="{DA156418-89AE-4550-85D5-C769F74FE1B3}" srcOrd="2" destOrd="0" parTransId="{B7410D3C-9077-4C45-8F39-7905BD83021E}" sibTransId="{21014038-E36C-473C-81B2-A769145A55B8}"/>
    <dgm:cxn modelId="{64311B1B-B638-4835-873D-65E43CF911DD}" type="presOf" srcId="{6F381836-289C-4141-9075-32D843F1D56C}" destId="{64F3F243-0CC4-4CEF-93F2-5776498F90DB}" srcOrd="0" destOrd="1" presId="urn:microsoft.com/office/officeart/2005/8/layout/list1#2"/>
    <dgm:cxn modelId="{EB6CA824-89CE-44C5-99F5-10D4DA4325A4}" srcId="{6803AE33-8C4D-49FF-A701-3AEB5FFD114C}" destId="{6F381836-289C-4141-9075-32D843F1D56C}" srcOrd="1" destOrd="0" parTransId="{7986928E-38CE-4D26-B013-B38C151BAAA8}" sibTransId="{8EDBCBED-5216-44AC-B216-B3DDC8798565}"/>
    <dgm:cxn modelId="{F79A2F0A-FB63-4A71-BC05-2CBCC3CA6254}" type="presOf" srcId="{D5BDCD57-3FE2-4364-8697-EF0B3F551B8B}" destId="{A4395476-9DE8-4F6F-8320-3E3F1F0BB7B7}" srcOrd="0" destOrd="0" presId="urn:microsoft.com/office/officeart/2005/8/layout/list1#2"/>
    <dgm:cxn modelId="{696062C7-6FB5-4B96-9F8D-92FA9FD49719}" type="presOf" srcId="{D5BDCD57-3FE2-4364-8697-EF0B3F551B8B}" destId="{D2B8060E-5C25-48B8-8A2C-C7E31B9A4C0B}" srcOrd="1" destOrd="0" presId="urn:microsoft.com/office/officeart/2005/8/layout/list1#2"/>
    <dgm:cxn modelId="{BEE37D6C-641D-48F0-B496-D1494E2A6B7D}" type="presOf" srcId="{DA156418-89AE-4550-85D5-C769F74FE1B3}" destId="{64F3F243-0CC4-4CEF-93F2-5776498F90DB}" srcOrd="0" destOrd="2" presId="urn:microsoft.com/office/officeart/2005/8/layout/list1#2"/>
    <dgm:cxn modelId="{62B8E9BE-2E38-47D2-B2B0-B31AF20164EF}" type="presOf" srcId="{B7B4D503-0B80-4460-922F-678D7B3B9A0D}" destId="{01DD0F12-12F5-4D40-B8E1-50F8BA73202A}" srcOrd="0" destOrd="0" presId="urn:microsoft.com/office/officeart/2005/8/layout/list1#2"/>
    <dgm:cxn modelId="{596172E5-5B17-4F66-8ADE-CF5232FAD0E4}" type="presOf" srcId="{6803AE33-8C4D-49FF-A701-3AEB5FFD114C}" destId="{76495F65-323E-4916-B636-C8D6D15ABDE0}" srcOrd="0" destOrd="0" presId="urn:microsoft.com/office/officeart/2005/8/layout/list1#2"/>
    <dgm:cxn modelId="{F3F11361-EABA-447A-BD1F-C1C7849D2FC0}" srcId="{6803AE33-8C4D-49FF-A701-3AEB5FFD114C}" destId="{17DD9A22-3560-4887-9CD0-4328EC1893F2}" srcOrd="0" destOrd="0" parTransId="{6CDBEF9D-8BB3-417C-B64A-90A621C2D4D1}" sibTransId="{68E9A712-056F-47F4-B65E-C6230D7C168B}"/>
    <dgm:cxn modelId="{4DADA9A0-65E2-4882-98B8-C2D07B451F08}" type="presOf" srcId="{FDDDF38A-A52D-4E08-81EF-EDC8D82E9CC8}" destId="{64F3F243-0CC4-4CEF-93F2-5776498F90DB}" srcOrd="0" destOrd="3" presId="urn:microsoft.com/office/officeart/2005/8/layout/list1#2"/>
    <dgm:cxn modelId="{867B387E-F046-467F-BB26-26F02B9A33D5}" srcId="{B7B4D503-0B80-4460-922F-678D7B3B9A0D}" destId="{D5BDCD57-3FE2-4364-8697-EF0B3F551B8B}" srcOrd="1" destOrd="0" parTransId="{A770BF92-35AC-487F-A40C-40816D8005B1}" sibTransId="{3562BF13-FCE3-4E06-B80D-E18FA8FFCB30}"/>
    <dgm:cxn modelId="{17A7E50B-22CE-4F52-AA7E-10769552845A}" type="presOf" srcId="{17DD9A22-3560-4887-9CD0-4328EC1893F2}" destId="{64F3F243-0CC4-4CEF-93F2-5776498F90DB}" srcOrd="0" destOrd="0" presId="urn:microsoft.com/office/officeart/2005/8/layout/list1#2"/>
    <dgm:cxn modelId="{9FB53586-636C-4219-8019-BF73FEC8C331}" srcId="{D5BDCD57-3FE2-4364-8697-EF0B3F551B8B}" destId="{D5A0BFDB-F0D5-474C-95FB-ED18F511A086}" srcOrd="1" destOrd="0" parTransId="{EB25D059-8A64-4AFF-81E6-EBC5997A65C2}" sibTransId="{0BAB91DB-FEA1-433F-820E-9CF76BA6985D}"/>
    <dgm:cxn modelId="{891E6CF7-742C-4113-8576-804EE0EC01CB}" type="presParOf" srcId="{01DD0F12-12F5-4D40-B8E1-50F8BA73202A}" destId="{709D80A6-72FB-4616-B5E3-B5DD741D5F23}" srcOrd="0" destOrd="0" presId="urn:microsoft.com/office/officeart/2005/8/layout/list1#2"/>
    <dgm:cxn modelId="{234EB2F8-9774-400C-9D89-DD33D9A4E396}" type="presParOf" srcId="{709D80A6-72FB-4616-B5E3-B5DD741D5F23}" destId="{76495F65-323E-4916-B636-C8D6D15ABDE0}" srcOrd="0" destOrd="0" presId="urn:microsoft.com/office/officeart/2005/8/layout/list1#2"/>
    <dgm:cxn modelId="{AD219367-7B0E-438D-89CC-717361F320FF}" type="presParOf" srcId="{709D80A6-72FB-4616-B5E3-B5DD741D5F23}" destId="{9D1AF6DF-8EBD-4BA9-AB1C-83666B416551}" srcOrd="1" destOrd="0" presId="urn:microsoft.com/office/officeart/2005/8/layout/list1#2"/>
    <dgm:cxn modelId="{C55B16FB-1B06-4E7A-88CE-0CDF3FB5F3B0}" type="presParOf" srcId="{01DD0F12-12F5-4D40-B8E1-50F8BA73202A}" destId="{71934524-F682-452D-88D9-5DEC2E6B5015}" srcOrd="1" destOrd="0" presId="urn:microsoft.com/office/officeart/2005/8/layout/list1#2"/>
    <dgm:cxn modelId="{5E16BE9E-4928-454B-AF34-1FECE6D581AD}" type="presParOf" srcId="{01DD0F12-12F5-4D40-B8E1-50F8BA73202A}" destId="{64F3F243-0CC4-4CEF-93F2-5776498F90DB}" srcOrd="2" destOrd="0" presId="urn:microsoft.com/office/officeart/2005/8/layout/list1#2"/>
    <dgm:cxn modelId="{1A40B196-3E57-4F04-BDCA-B4A63CACAE9D}" type="presParOf" srcId="{01DD0F12-12F5-4D40-B8E1-50F8BA73202A}" destId="{45C074A4-D50D-4582-A1CA-82DFC52CD331}" srcOrd="3" destOrd="0" presId="urn:microsoft.com/office/officeart/2005/8/layout/list1#2"/>
    <dgm:cxn modelId="{80C6F0A3-BC7C-47D2-B1BF-0743EFFB0D24}" type="presParOf" srcId="{01DD0F12-12F5-4D40-B8E1-50F8BA73202A}" destId="{E4533D0C-9DAF-48DA-84A6-520527060381}" srcOrd="4" destOrd="0" presId="urn:microsoft.com/office/officeart/2005/8/layout/list1#2"/>
    <dgm:cxn modelId="{475799A3-C09C-49D5-B5B2-B6574923C0CE}" type="presParOf" srcId="{E4533D0C-9DAF-48DA-84A6-520527060381}" destId="{A4395476-9DE8-4F6F-8320-3E3F1F0BB7B7}" srcOrd="0" destOrd="0" presId="urn:microsoft.com/office/officeart/2005/8/layout/list1#2"/>
    <dgm:cxn modelId="{6D19736E-FC0E-4208-A8A8-CD57D5732151}" type="presParOf" srcId="{E4533D0C-9DAF-48DA-84A6-520527060381}" destId="{D2B8060E-5C25-48B8-8A2C-C7E31B9A4C0B}" srcOrd="1" destOrd="0" presId="urn:microsoft.com/office/officeart/2005/8/layout/list1#2"/>
    <dgm:cxn modelId="{C4174CB3-7200-43A1-8867-B65369CAA6C4}" type="presParOf" srcId="{01DD0F12-12F5-4D40-B8E1-50F8BA73202A}" destId="{34E5DCBF-B6A4-4E52-90C6-8639E330299B}" srcOrd="5" destOrd="0" presId="urn:microsoft.com/office/officeart/2005/8/layout/list1#2"/>
    <dgm:cxn modelId="{11327F25-B6E0-4A09-9136-02D35B718CA2}" type="presParOf" srcId="{01DD0F12-12F5-4D40-B8E1-50F8BA73202A}" destId="{84309B57-9335-4504-ADE7-0F6F02733EE1}" srcOrd="6" destOrd="0" presId="urn:microsoft.com/office/officeart/2005/8/layout/list1#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4F3F243-0CC4-4CEF-93F2-5776498F90DB}">
      <dsp:nvSpPr>
        <dsp:cNvPr id="0" name=""/>
        <dsp:cNvSpPr/>
      </dsp:nvSpPr>
      <dsp:spPr>
        <a:xfrm>
          <a:off x="0" y="338036"/>
          <a:ext cx="8229600" cy="16758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ea typeface="+mn-ea"/>
              <a:cs typeface="+mn-cs"/>
            </a:rPr>
            <a:t>Увеличения эффективности труда сотрудников;</a:t>
          </a:r>
          <a:endParaRPr lang="en-US" sz="1900" kern="1200" dirty="0"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ea typeface="+mn-ea"/>
              <a:cs typeface="+mn-cs"/>
            </a:rPr>
            <a:t>Сокращение сроков урегулирования убытков;</a:t>
          </a:r>
          <a:endParaRPr lang="en-US" sz="1900" kern="1200" dirty="0" smtClean="0">
            <a:ea typeface="+mn-ea"/>
            <a:cs typeface="+mn-cs"/>
          </a:endParaRP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ea typeface="+mn-ea"/>
              <a:cs typeface="+mn-cs"/>
            </a:rPr>
            <a:t>Повышение эффективности кузовного производства;</a:t>
          </a:r>
        </a:p>
        <a:p>
          <a:pPr marL="171450" lvl="1" indent="-171450" algn="l" defTabSz="8445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ea typeface="+mn-ea"/>
              <a:cs typeface="+mn-cs"/>
            </a:rPr>
            <a:t>Повышение уровня удовлетворенности клиентов</a:t>
          </a:r>
          <a:endParaRPr lang="ru-RU" sz="1900" kern="1200" dirty="0">
            <a:ea typeface="+mn-ea"/>
            <a:cs typeface="+mn-cs"/>
          </a:endParaRPr>
        </a:p>
      </dsp:txBody>
      <dsp:txXfrm>
        <a:off x="0" y="338036"/>
        <a:ext cx="8229600" cy="1675800"/>
      </dsp:txXfrm>
    </dsp:sp>
    <dsp:sp modelId="{9D1AF6DF-8EBD-4BA9-AB1C-83666B416551}">
      <dsp:nvSpPr>
        <dsp:cNvPr id="0" name=""/>
        <dsp:cNvSpPr/>
      </dsp:nvSpPr>
      <dsp:spPr>
        <a:xfrm>
          <a:off x="442390" y="72156"/>
          <a:ext cx="5760720" cy="560880"/>
        </a:xfrm>
        <a:prstGeom prst="roundRect">
          <a:avLst/>
        </a:prstGeom>
        <a:solidFill>
          <a:srgbClr val="003D7E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  <a:ea typeface="+mn-ea"/>
              <a:cs typeface="+mn-cs"/>
            </a:rPr>
            <a:t>Основные результаты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469770" y="99536"/>
        <a:ext cx="5705960" cy="506120"/>
      </dsp:txXfrm>
    </dsp:sp>
    <dsp:sp modelId="{84309B57-9335-4504-ADE7-0F6F02733EE1}">
      <dsp:nvSpPr>
        <dsp:cNvPr id="0" name=""/>
        <dsp:cNvSpPr/>
      </dsp:nvSpPr>
      <dsp:spPr>
        <a:xfrm>
          <a:off x="0" y="2376019"/>
          <a:ext cx="8229600" cy="10773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8708" tIns="395732" rIns="638708" bIns="135128" numCol="1" spcCol="1270" anchor="t" anchorCtr="0">
          <a:noAutofit/>
        </a:bodyPr>
        <a:lstStyle/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ea typeface="+mn-ea"/>
              <a:cs typeface="+mn-cs"/>
            </a:rPr>
            <a:t>Улучшения взаимопонимания между СТОА и СК</a:t>
          </a:r>
          <a:endParaRPr lang="en-US" sz="1900" kern="1200" dirty="0">
            <a:ea typeface="+mn-ea"/>
            <a:cs typeface="+mn-cs"/>
          </a:endParaRPr>
        </a:p>
        <a:p>
          <a:pPr marL="171450" lvl="1" indent="-171450" algn="l" defTabSz="8445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1900" kern="1200" dirty="0" smtClean="0">
              <a:ea typeface="+mn-ea"/>
              <a:cs typeface="+mn-cs"/>
            </a:rPr>
            <a:t>Работа в едином поле, общение на одном языке</a:t>
          </a:r>
          <a:endParaRPr lang="en-US" sz="1900" kern="1200" dirty="0">
            <a:ea typeface="+mn-ea"/>
            <a:cs typeface="+mn-cs"/>
          </a:endParaRPr>
        </a:p>
      </dsp:txBody>
      <dsp:txXfrm>
        <a:off x="0" y="2376019"/>
        <a:ext cx="8229600" cy="1077300"/>
      </dsp:txXfrm>
    </dsp:sp>
    <dsp:sp modelId="{D2B8060E-5C25-48B8-8A2C-C7E31B9A4C0B}">
      <dsp:nvSpPr>
        <dsp:cNvPr id="0" name=""/>
        <dsp:cNvSpPr/>
      </dsp:nvSpPr>
      <dsp:spPr>
        <a:xfrm>
          <a:off x="411480" y="2095212"/>
          <a:ext cx="5760720" cy="560880"/>
        </a:xfrm>
        <a:prstGeom prst="roundRect">
          <a:avLst/>
        </a:prstGeom>
        <a:solidFill>
          <a:srgbClr val="003D7E"/>
        </a:solidFill>
        <a:ln w="25400" cap="flat" cmpd="sng" algn="ctr">
          <a:solidFill>
            <a:srgbClr val="FF00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7742" tIns="0" rIns="217742" bIns="0" numCol="1" spcCol="1270" anchor="ctr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900" kern="1200" dirty="0" smtClean="0">
              <a:solidFill>
                <a:schemeClr val="bg1"/>
              </a:solidFill>
              <a:ea typeface="+mn-ea"/>
              <a:cs typeface="+mn-cs"/>
            </a:rPr>
            <a:t>Достигнуто за счет</a:t>
          </a:r>
          <a:endParaRPr lang="en-US" sz="1900" kern="1200" dirty="0">
            <a:solidFill>
              <a:schemeClr val="bg1"/>
            </a:solidFill>
          </a:endParaRPr>
        </a:p>
      </dsp:txBody>
      <dsp:txXfrm>
        <a:off x="438860" y="2122592"/>
        <a:ext cx="5705960" cy="506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2#2" minVer="12.0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w" for="ch" forName="compNode" refType="w"/>
      <dgm:constr type="h" for="ch" forName="compNode" refType="h"/>
      <dgm:constr type="primFontSz" for="des" forName="textNode" op="equ"/>
      <dgm:constr type="primFontSz" for="des" forName="childNode" op="equ"/>
      <dgm:constr type="primFontSz" for="des" forName="textNode" refType="primFontSz" refFor="des" refForName="childNode" op="gte"/>
    </dgm:constrLst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</dgm:layoutNode>
        <dgm:layoutNode name="textNode" styleLbl="bgShp">
          <dgm:alg type="tx"/>
          <dgm:shape xmlns:r="http://schemas.openxmlformats.org/officeDocument/2006/relationships" type="roundRect" r:blip="" hideGeom="1">
            <dgm:adjLst>
              <dgm:adj idx="1" val="0.1"/>
            </dgm:adjLst>
          </dgm:shape>
          <dgm:constrLst>
            <dgm:constr type="primFontSz" val="100"/>
            <dgm:constr type="lMarg" refType="primFontSz" fact="1.5"/>
            <dgm:constr type="rMarg" refType="primFontSz" fact="1.5"/>
          </dgm:constrLst>
          <dgm:ruleLst>
            <dgm:rule type="primFontSz" val="2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constr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100"/>
                </dgm:constrLst>
                <dgm:ruleLst>
                  <dgm:rule type="primFontSz" val="2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constrLst>
                      <dgm:constr type="h" val="10"/>
                      <dgm:constr type="w" val="7"/>
                    </dgm:constrLst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constrLst>
              <dgm:constr type="h" val="7"/>
              <dgm:constr type="w" val="7"/>
            </dgm:constrLst>
          </dgm:layoutNod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Process2#2" minVer="12.0">
  <dgm:title val=""/>
  <dgm:desc val=""/>
  <dgm:catLst>
    <dgm:cat type="list" pri="10000"/>
    <dgm:cat type="relationship" pri="13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/>
      </dgm:if>
      <dgm:else name="Name2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constrLst>
      <dgm:constr type="w" for="ch" forName="compNode" refType="w"/>
      <dgm:constr type="h" for="ch" forName="compNode" refType="h"/>
      <dgm:constr type="primFontSz" for="des" forName="textNode" op="equ"/>
      <dgm:constr type="primFontSz" for="des" forName="childNode" op="equ"/>
      <dgm:constr type="primFontSz" for="des" forName="textNode" refType="primFontSz" refFor="des" refForName="childNode" op="gte"/>
    </dgm:constrLst>
    <dgm:forEach name="aNode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onstrLst>
          <dgm:constr type="w" for="ch" forName="aNode" refType="w"/>
          <dgm:constr type="h" for="ch" forName="aNode" refType="h"/>
          <dgm:constr type="w" for="ch" forName="textNode" refType="w"/>
          <dgm:constr type="h" for="ch" forName="textNode" refType="h" fact="0.3"/>
          <dgm:constr type="ctrX" for="ch" forName="textNode" refType="w" fact="0.5"/>
          <dgm:constr type="w" for="ch" forName="compChildNode" refType="w" fact="0.8"/>
          <dgm:constr type="h" for="ch" forName="compChildNode" refType="h" fact="0.65"/>
          <dgm:constr type="t" for="ch" forName="compChildNode" refType="h" fact="0.3"/>
          <dgm:constr type="ctrX" for="ch" forName="compChildNode" refType="w" fact="0.5"/>
        </dgm:constrLst>
        <dgm:layoutNode name="aNode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</dgm:layoutNode>
        <dgm:layoutNode name="textNode" styleLbl="bgShp">
          <dgm:alg type="tx"/>
          <dgm:shape xmlns:r="http://schemas.openxmlformats.org/officeDocument/2006/relationships" type="roundRect" r:blip="" hideGeom="1">
            <dgm:adjLst>
              <dgm:adj idx="1" val="0.1"/>
            </dgm:adjLst>
          </dgm:shape>
          <dgm:constrLst>
            <dgm:constr type="primFontSz" val="100"/>
            <dgm:constr type="lMarg" refType="primFontSz" fact="1.5"/>
            <dgm:constr type="rMarg" refType="primFontSz" fact="1.5"/>
          </dgm:constrLst>
          <dgm:ruleLst>
            <dgm:rule type="primFontSz" val="2" fact="NaN" max="NaN"/>
          </dgm:ruleLst>
        </dgm:layoutNode>
        <dgm:layoutNode name="compChild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des" forName="childNode" refType="w"/>
            <dgm:constr type="h" for="des" forName="childNode" refType="h"/>
          </dgm:constrLst>
          <dgm:layoutNode name="theInnerList">
            <dgm:alg type="lin">
              <dgm:param type="linDir" val="fromT"/>
            </dgm:alg>
            <dgm:shape xmlns:r="http://schemas.openxmlformats.org/officeDocument/2006/relationships" r:blip="">
              <dgm:adjLst/>
            </dgm:shape>
            <dgm:constrLst/>
            <dgm:forEach name="childNodeForEach" axis="ch" ptType="node">
              <dgm:layoutNode name="childNode" styleLbl="node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desOrSelf" ptType="node"/>
                <dgm:constrLst>
                  <dgm:constr type="primFontSz" val="100"/>
                </dgm:constrLst>
                <dgm:ruleLst>
                  <dgm:rule type="primFontSz" val="2" fact="NaN" max="NaN"/>
                </dgm:ruleLst>
              </dgm:layoutNode>
              <dgm:choose name="Name3">
                <dgm:if name="Name4" axis="self" ptType="node" func="revPos" op="equ" val="1"/>
                <dgm:else name="Name5">
                  <dgm:layoutNode name="aSpace2">
                    <dgm:alg type="sp"/>
                    <dgm:shape xmlns:r="http://schemas.openxmlformats.org/officeDocument/2006/relationships" r:blip="">
                      <dgm:adjLst/>
                    </dgm:shape>
                    <dgm:constrLst>
                      <dgm:constr type="h" val="10"/>
                      <dgm:constr type="w" val="7"/>
                    </dgm:constrLst>
                  </dgm:layoutNode>
                </dgm:else>
              </dgm:choose>
            </dgm:forEach>
          </dgm:layoutNode>
        </dgm:layoutNode>
      </dgm:layoutNode>
      <dgm:choose name="Name6">
        <dgm:if name="Name7" axis="self" ptType="node" func="revPos" op="equ" val="1"/>
        <dgm:else name="Name8">
          <dgm:layoutNode name="aSpace">
            <dgm:alg type="sp"/>
            <dgm:shape xmlns:r="http://schemas.openxmlformats.org/officeDocument/2006/relationships" r:blip="">
              <dgm:adjLst/>
            </dgm:shape>
            <dgm:constrLst>
              <dgm:constr type="h" val="7"/>
              <dgm:constr type="w" val="7"/>
            </dgm:constrLst>
          </dgm:layoutNod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#2" minVer="12.0">
  <dgm:title val=""/>
  <dgm:desc val=""/>
  <dgm:catLst>
    <dgm:cat type="list" pri="4000"/>
  </dgm:catLst>
  <dgm:sampData>
    <dgm:dataModel>
      <dgm:ptLst>
        <dgm:pt modelId="0" type="doc">
          <dgm:prSet phldr="1"/>
        </dgm:pt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100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2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presOf/>
        <dgm:constrLst/>
        <dgm:ruleLst/>
      </dgm:layoutNode>
      <dgm:layoutNode name="childText" styleLbl="align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presOf/>
          <dgm:shape xmlns:r="http://schemas.openxmlformats.org/officeDocument/2006/relationships" r:blip="">
            <dgm:adjLst/>
          </dgm:shape>
          <dgm:constr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#11" minVer="12.0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#11" minVer="12.0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#12" minVer="12.0">
  <dgm:title val="Simple 1"/>
  <dgm:desc val="Simple 1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DB6DA1E7-5E77-4C61-A965-9948DDFBB8F3}" type="datetimeFigureOut">
              <a:rPr lang="ru-RU"/>
              <a:pPr>
                <a:defRPr/>
              </a:pPr>
              <a:t>18.12.2014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C08FEA50-25A5-4577-A788-D53485A1BBE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6151046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89D870-42E2-4186-9C79-8F60D2CCBB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36D3DB-F128-4B49-9A64-F847B68F6F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765175"/>
            <a:ext cx="2057400" cy="45688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765175"/>
            <a:ext cx="6019800" cy="45688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8E050A-053B-4928-99C1-E86358E541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AD3C5D-4AD7-4739-89F9-61ED01B3179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F845E-BEBF-45EF-BA64-7905AF0668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844675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844675"/>
            <a:ext cx="4038600" cy="34893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23987-9E51-41E2-85C0-92F694769D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267E92-84FE-40CA-BB47-217985CF5D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4E59E8-D56C-40DB-88F6-39B28EB9BAA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23E14B-7E82-4E66-A12C-9B8138A684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53BD58-A4D2-4A4D-8314-854417C099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5FE94C-ABF4-4FA5-B867-84B749D0853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5175"/>
            <a:ext cx="82296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44675"/>
            <a:ext cx="8229600" cy="3489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pic>
        <p:nvPicPr>
          <p:cNvPr id="1028" name="Picture 7" descr="1logo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7027863" y="5619750"/>
            <a:ext cx="2116137" cy="1238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9" name="Rectangle 8"/>
          <p:cNvSpPr>
            <a:spLocks noChangeArrowheads="1"/>
          </p:cNvSpPr>
          <p:nvPr/>
        </p:nvSpPr>
        <p:spPr bwMode="auto">
          <a:xfrm>
            <a:off x="468313" y="6308725"/>
            <a:ext cx="17272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ru-RU" sz="1400">
                <a:solidFill>
                  <a:srgbClr val="ED1A3B"/>
                </a:solidFill>
              </a:rPr>
              <a:t>www.tts.ru</a:t>
            </a:r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95288" y="260350"/>
            <a:ext cx="6048375" cy="287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ru-RU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3082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04025" y="260350"/>
            <a:ext cx="2133600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0578B33B-73E4-4164-9AE6-7CDDB38796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sldNum="0"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1400">
          <a:solidFill>
            <a:srgbClr val="ED1A3B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defRPr sz="16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defRPr sz="1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defRPr sz="12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defRPr sz="1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0"/>
            <a:ext cx="9144000" cy="5589588"/>
          </a:xfrm>
          <a:prstGeom prst="rect">
            <a:avLst/>
          </a:prstGeom>
          <a:solidFill>
            <a:srgbClr val="003D7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7787208" cy="3024337"/>
          </a:xfrm>
        </p:spPr>
        <p:txBody>
          <a:bodyPr/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Коммуникационный проект электронного согласования, </a:t>
            </a: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налаженность взаимоотношений, положительный опыт</a:t>
            </a:r>
            <a:endParaRPr lang="ru-RU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7"/>
            <a:ext cx="8147248" cy="648071"/>
          </a:xfrm>
        </p:spPr>
        <p:txBody>
          <a:bodyPr/>
          <a:lstStyle/>
          <a:p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800" b="1" dirty="0" smtClean="0"/>
              <a:t>Профиль компании «</a:t>
            </a:r>
            <a:r>
              <a:rPr lang="ru-RU" sz="2800" b="1" dirty="0" err="1" smtClean="0"/>
              <a:t>ТрансТехСервис</a:t>
            </a:r>
            <a:r>
              <a:rPr lang="ru-RU" sz="2800" b="1" dirty="0" smtClean="0"/>
              <a:t>»</a:t>
            </a:r>
            <a:br>
              <a:rPr lang="ru-RU" sz="28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r>
              <a:rPr lang="ru-RU" sz="1600" b="1" dirty="0" smtClean="0"/>
              <a:t/>
            </a:r>
            <a:br>
              <a:rPr lang="ru-RU" sz="1600" b="1" dirty="0" smtClean="0"/>
            </a:br>
            <a:endParaRPr lang="ru-RU" sz="1600" b="1" dirty="0"/>
          </a:p>
        </p:txBody>
      </p:sp>
      <p:sp>
        <p:nvSpPr>
          <p:cNvPr id="7" name="Содержимое 6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4464496"/>
          </a:xfrm>
        </p:spPr>
        <p:txBody>
          <a:bodyPr/>
          <a:lstStyle/>
          <a:p>
            <a:pPr marL="285750" indent="-285750">
              <a:lnSpc>
                <a:spcPct val="90000"/>
              </a:lnSpc>
              <a:buClr>
                <a:srgbClr val="C00000"/>
              </a:buClr>
              <a:buFontTx/>
              <a:buChar char="•"/>
            </a:pPr>
            <a:r>
              <a:rPr lang="ru-RU" altLang="en-US" dirty="0" smtClean="0"/>
              <a:t>«</a:t>
            </a:r>
            <a:r>
              <a:rPr lang="ru-RU" altLang="en-US" dirty="0" err="1" smtClean="0"/>
              <a:t>ТрансТехСервис</a:t>
            </a:r>
            <a:r>
              <a:rPr lang="ru-RU" altLang="en-US" dirty="0" smtClean="0"/>
              <a:t>»  - группа компаний, в которую входят 67 </a:t>
            </a:r>
            <a:r>
              <a:rPr lang="ru-RU" altLang="en-US" dirty="0" err="1" smtClean="0"/>
              <a:t>автоцентров</a:t>
            </a:r>
            <a:r>
              <a:rPr lang="ru-RU" altLang="en-US" dirty="0" smtClean="0"/>
              <a:t> в 9 городах Российской Федерации. 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</a:pPr>
            <a:endParaRPr lang="ru-RU" altLang="en-US" dirty="0" smtClean="0"/>
          </a:p>
          <a:p>
            <a:pPr marL="285750" indent="-285750">
              <a:lnSpc>
                <a:spcPct val="90000"/>
              </a:lnSpc>
              <a:buClr>
                <a:srgbClr val="C00000"/>
              </a:buClr>
              <a:buFontTx/>
              <a:buChar char="•"/>
            </a:pPr>
            <a:r>
              <a:rPr lang="ru-RU" altLang="en-US" dirty="0" smtClean="0"/>
              <a:t>«</a:t>
            </a:r>
            <a:r>
              <a:rPr lang="ru-RU" altLang="en-US" dirty="0" err="1" smtClean="0"/>
              <a:t>ТрансТехСервис</a:t>
            </a:r>
            <a:r>
              <a:rPr lang="ru-RU" altLang="en-US" dirty="0" smtClean="0"/>
              <a:t>» – холдинг с 22 летим опытом продаж автомобилей, 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</a:pPr>
            <a:r>
              <a:rPr lang="ru-RU" altLang="en-US" dirty="0" smtClean="0"/>
              <a:t>     официальный  дилер 25 автомобильных брендов.  </a:t>
            </a:r>
          </a:p>
          <a:p>
            <a:pPr marL="285750" indent="-285750">
              <a:lnSpc>
                <a:spcPct val="90000"/>
              </a:lnSpc>
              <a:buClr>
                <a:srgbClr val="C00000"/>
              </a:buClr>
            </a:pPr>
            <a:endParaRPr lang="ru-RU" altLang="en-US" dirty="0" smtClean="0"/>
          </a:p>
          <a:p>
            <a:pPr marL="285750" indent="-285750">
              <a:buClr>
                <a:srgbClr val="C00000"/>
              </a:buClr>
              <a:buFontTx/>
              <a:buChar char="•"/>
            </a:pPr>
            <a:r>
              <a:rPr lang="ru-RU" altLang="en-US" dirty="0" smtClean="0"/>
              <a:t>Более 5000 человек – штатный персонал.</a:t>
            </a:r>
          </a:p>
          <a:p>
            <a:pPr marL="285750" indent="-285750">
              <a:buClr>
                <a:srgbClr val="C00000"/>
              </a:buClr>
            </a:pPr>
            <a:endParaRPr lang="ru-RU" altLang="en-US" dirty="0" smtClean="0"/>
          </a:p>
          <a:p>
            <a:pPr marL="285750" indent="-285750">
              <a:buClr>
                <a:srgbClr val="C00000"/>
              </a:buClr>
              <a:buFontTx/>
              <a:buChar char="•"/>
            </a:pPr>
            <a:r>
              <a:rPr lang="ru-RU" altLang="ru-RU" dirty="0" smtClean="0"/>
              <a:t>4 место среди </a:t>
            </a:r>
            <a:r>
              <a:rPr lang="ru-RU" altLang="ru-RU" dirty="0" err="1" smtClean="0"/>
              <a:t>авторитейлеров</a:t>
            </a:r>
            <a:r>
              <a:rPr lang="ru-RU" altLang="ru-RU" dirty="0" smtClean="0"/>
              <a:t> России по объемам продаж в 2013 году.</a:t>
            </a:r>
          </a:p>
          <a:p>
            <a:pPr marL="285750" indent="-285750">
              <a:buClr>
                <a:srgbClr val="C00000"/>
              </a:buClr>
              <a:buFontTx/>
              <a:buChar char="•"/>
            </a:pPr>
            <a:endParaRPr lang="ru-RU" altLang="ru-RU" dirty="0" smtClean="0"/>
          </a:p>
          <a:p>
            <a:pPr marL="285750" indent="-285750">
              <a:buClr>
                <a:srgbClr val="C00000"/>
              </a:buClr>
              <a:buFontTx/>
              <a:buChar char="•"/>
            </a:pPr>
            <a:r>
              <a:rPr lang="ru-RU" altLang="ru-RU" dirty="0" smtClean="0"/>
              <a:t>В 2014 году занял 1</a:t>
            </a:r>
            <a:r>
              <a:rPr lang="en-US" altLang="ru-RU" dirty="0" smtClean="0"/>
              <a:t>04</a:t>
            </a:r>
            <a:r>
              <a:rPr lang="ru-RU" altLang="ru-RU" dirty="0" smtClean="0"/>
              <a:t> место в рейтинге </a:t>
            </a:r>
            <a:r>
              <a:rPr lang="en-US" altLang="ru-RU" dirty="0" smtClean="0"/>
              <a:t>Forbes</a:t>
            </a:r>
            <a:r>
              <a:rPr lang="ru-RU" altLang="ru-RU" dirty="0" smtClean="0"/>
              <a:t> в списке крупнейших частных компаний России.</a:t>
            </a:r>
          </a:p>
          <a:p>
            <a:pPr marL="285750" indent="-285750">
              <a:buClr>
                <a:srgbClr val="C00000"/>
              </a:buClr>
              <a:buFontTx/>
              <a:buChar char="•"/>
            </a:pPr>
            <a:endParaRPr lang="ru-RU" altLang="ru-RU" dirty="0" smtClean="0"/>
          </a:p>
          <a:p>
            <a:r>
              <a:rPr lang="ru-RU" altLang="ru-RU" b="1" dirty="0" smtClean="0"/>
              <a:t>Основные виды деятельности:</a:t>
            </a:r>
          </a:p>
          <a:p>
            <a:r>
              <a:rPr lang="ru-RU" altLang="ru-RU" dirty="0" smtClean="0"/>
              <a:t>      реализация и техническое обслуживание на правах официального дилера автомобилей отечественного и иностранного производства.</a:t>
            </a:r>
          </a:p>
          <a:p>
            <a:pPr marL="285750" indent="-285750">
              <a:buClr>
                <a:srgbClr val="C00000"/>
              </a:buClr>
              <a:buFontTx/>
              <a:buChar char="•"/>
            </a:pPr>
            <a:endParaRPr lang="ru-RU" altLang="en-US" dirty="0" smtClean="0"/>
          </a:p>
          <a:p>
            <a:pPr marL="285750" indent="-285750">
              <a:buClr>
                <a:srgbClr val="C00000"/>
              </a:buClr>
              <a:buFontTx/>
              <a:buChar char="•"/>
            </a:pPr>
            <a:endParaRPr lang="ru-RU" altLang="en-US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8229600" cy="864095"/>
          </a:xfrm>
        </p:spPr>
        <p:txBody>
          <a:bodyPr/>
          <a:lstStyle/>
          <a:p>
            <a:r>
              <a:rPr lang="ru-RU" sz="2800" b="1" dirty="0" smtClean="0"/>
              <a:t>Подразделение кузовного ремонта</a:t>
            </a:r>
            <a:endParaRPr lang="ru-RU" sz="2800" b="1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НУЖНО ПОДРЕДАКТРОВАТЬ НА ВАШЕ УСМОТРЕНИЕ</a:t>
            </a:r>
            <a:br>
              <a:rPr lang="ru-RU" dirty="0" smtClean="0"/>
            </a:br>
            <a:endParaRPr lang="ru-RU" dirty="0" smtClean="0"/>
          </a:p>
          <a:p>
            <a:r>
              <a:rPr lang="ru-RU" dirty="0" smtClean="0"/>
              <a:t>краткая история развития кузовного цеха</a:t>
            </a:r>
          </a:p>
          <a:p>
            <a:r>
              <a:rPr lang="ru-RU" dirty="0" smtClean="0"/>
              <a:t>- что можете делать на своих площадях</a:t>
            </a:r>
          </a:p>
          <a:p>
            <a:r>
              <a:rPr lang="ru-RU" dirty="0" smtClean="0"/>
              <a:t>- потенциал, загрузка по годам, рост, планы по росту</a:t>
            </a:r>
          </a:p>
          <a:p>
            <a:r>
              <a:rPr lang="ru-RU" dirty="0" smtClean="0"/>
              <a:t>- основные партнеры</a:t>
            </a:r>
          </a:p>
          <a:p>
            <a:r>
              <a:rPr lang="ru-RU" dirty="0" smtClean="0"/>
              <a:t>- основные партнеры Страховые компании</a:t>
            </a:r>
          </a:p>
          <a:p>
            <a:r>
              <a:rPr lang="ru-RU" dirty="0" smtClean="0"/>
              <a:t>- сколько от общего объем составляют СК.</a:t>
            </a:r>
          </a:p>
          <a:p>
            <a:pPr marL="64008" indent="0">
              <a:buNone/>
            </a:pPr>
            <a:r>
              <a:rPr lang="ru-RU" i="1" dirty="0" smtClean="0"/>
              <a:t>Либо рассказать то, что считаете нужным</a:t>
            </a:r>
          </a:p>
          <a:p>
            <a:pPr marL="64008" indent="0">
              <a:buNone/>
            </a:pPr>
            <a:endParaRPr lang="ru-RU" i="1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1"/>
            <a:ext cx="8229600" cy="720079"/>
          </a:xfrm>
        </p:spPr>
        <p:txBody>
          <a:bodyPr/>
          <a:lstStyle/>
          <a:p>
            <a:r>
              <a:rPr lang="ru-RU" sz="2800" b="1" dirty="0" smtClean="0"/>
              <a:t>Услуги цеха кузовного ремонта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- диагностика и восстановление геометрии кузова;</a:t>
            </a:r>
          </a:p>
          <a:p>
            <a:r>
              <a:rPr lang="ru-RU" dirty="0" smtClean="0"/>
              <a:t>- сварочные работы;</a:t>
            </a:r>
          </a:p>
          <a:p>
            <a:r>
              <a:rPr lang="ru-RU" dirty="0" smtClean="0"/>
              <a:t>- устранение перекосов кузова;</a:t>
            </a:r>
          </a:p>
          <a:p>
            <a:r>
              <a:rPr lang="ru-RU" dirty="0" smtClean="0"/>
              <a:t>- подготовка к окраске, окраска деталей и кузовов;</a:t>
            </a:r>
          </a:p>
          <a:p>
            <a:r>
              <a:rPr lang="ru-RU" dirty="0" smtClean="0"/>
              <a:t>- подбор нужного оттенка краски;</a:t>
            </a:r>
          </a:p>
          <a:p>
            <a:r>
              <a:rPr lang="ru-RU" dirty="0" smtClean="0"/>
              <a:t>- полировка автомобиля;</a:t>
            </a:r>
          </a:p>
          <a:p>
            <a:r>
              <a:rPr lang="ru-RU" dirty="0" smtClean="0"/>
              <a:t>- ежегодная проверка лакокрасочного покрытия автомобиля;</a:t>
            </a:r>
          </a:p>
          <a:p>
            <a:r>
              <a:rPr lang="ru-RU" dirty="0" smtClean="0"/>
              <a:t>- ремонт пластиковых деталей;</a:t>
            </a:r>
          </a:p>
          <a:p>
            <a:r>
              <a:rPr lang="ru-RU" dirty="0" smtClean="0"/>
              <a:t>- замена стеклянных элементов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9"/>
            <a:ext cx="8229600" cy="648071"/>
          </a:xfrm>
        </p:spPr>
        <p:txBody>
          <a:bodyPr/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Коммуникационный проект 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484785"/>
            <a:ext cx="8229600" cy="3849216"/>
          </a:xfrm>
        </p:spPr>
        <p:txBody>
          <a:bodyPr/>
          <a:lstStyle/>
          <a:p>
            <a:pPr lvl="0"/>
            <a:endParaRPr lang="en-US" sz="1400" dirty="0" smtClean="0"/>
          </a:p>
          <a:p>
            <a:endParaRPr lang="ru-RU" dirty="0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87388809"/>
              </p:ext>
            </p:extLst>
          </p:nvPr>
        </p:nvGraphicFramePr>
        <p:xfrm>
          <a:off x="467544" y="1340768"/>
          <a:ext cx="7776864" cy="44644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1"/>
            <a:ext cx="8229600" cy="720079"/>
          </a:xfrm>
        </p:spPr>
        <p:txBody>
          <a:bodyPr/>
          <a:lstStyle/>
          <a:p>
            <a:r>
              <a:rPr lang="ru-RU" sz="2800" b="1" dirty="0" smtClean="0"/>
              <a:t>Коммуникации. Плюсы работы</a:t>
            </a:r>
            <a:endParaRPr lang="ru-RU" sz="2800" b="1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7837621"/>
              </p:ext>
            </p:extLst>
          </p:nvPr>
        </p:nvGraphicFramePr>
        <p:xfrm>
          <a:off x="457200" y="1124745"/>
          <a:ext cx="8229600" cy="324035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Скругленный прямоугольник 5"/>
          <p:cNvSpPr/>
          <p:nvPr/>
        </p:nvSpPr>
        <p:spPr>
          <a:xfrm>
            <a:off x="457200" y="4653136"/>
            <a:ext cx="8229600" cy="1152128"/>
          </a:xfrm>
          <a:prstGeom prst="roundRect">
            <a:avLst/>
          </a:prstGeom>
          <a:solidFill>
            <a:schemeClr val="bg1"/>
          </a:solidFill>
          <a:ln>
            <a:solidFill>
              <a:srgbClr val="ED1A3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dirty="0" smtClean="0">
                <a:solidFill>
                  <a:schemeClr val="tx1"/>
                </a:solidFill>
              </a:rPr>
              <a:t>А также:</a:t>
            </a:r>
          </a:p>
          <a:p>
            <a:r>
              <a:rPr lang="ru-RU" sz="1400" dirty="0" smtClean="0">
                <a:solidFill>
                  <a:schemeClr val="tx1"/>
                </a:solidFill>
              </a:rPr>
              <a:t>Возможность планировать загрузку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Работа с калькуляцией на стороне СТО </a:t>
            </a:r>
            <a:endParaRPr lang="ru-RU" sz="1400" dirty="0" smtClean="0">
              <a:solidFill>
                <a:schemeClr val="tx1"/>
              </a:solidFill>
            </a:endParaRPr>
          </a:p>
          <a:p>
            <a:r>
              <a:rPr lang="ru-RU" sz="1400" dirty="0" smtClean="0">
                <a:solidFill>
                  <a:schemeClr val="tx1"/>
                </a:solidFill>
              </a:rPr>
              <a:t>Экономия </a:t>
            </a:r>
            <a:r>
              <a:rPr lang="ru-RU" sz="1400" dirty="0">
                <a:solidFill>
                  <a:schemeClr val="tx1"/>
                </a:solidFill>
              </a:rPr>
              <a:t>интернет </a:t>
            </a:r>
            <a:r>
              <a:rPr lang="ru-RU" sz="1400" dirty="0" smtClean="0">
                <a:solidFill>
                  <a:schemeClr val="tx1"/>
                </a:solidFill>
              </a:rPr>
              <a:t>трафика</a:t>
            </a:r>
            <a:endParaRPr lang="ru-RU" sz="1400" dirty="0">
              <a:solidFill>
                <a:schemeClr val="tx1"/>
              </a:solidFill>
            </a:endParaRPr>
          </a:p>
          <a:p>
            <a:r>
              <a:rPr lang="ru-RU" sz="1400" dirty="0">
                <a:solidFill>
                  <a:schemeClr val="tx1"/>
                </a:solidFill>
              </a:rPr>
              <a:t>Использование </a:t>
            </a:r>
            <a:r>
              <a:rPr lang="ru-RU" sz="1400" dirty="0" err="1">
                <a:solidFill>
                  <a:schemeClr val="tx1"/>
                </a:solidFill>
              </a:rPr>
              <a:t>AudaMobile</a:t>
            </a:r>
            <a:endParaRPr lang="ru-RU" sz="1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8229600" cy="792087"/>
          </a:xfrm>
        </p:spPr>
        <p:txBody>
          <a:bodyPr/>
          <a:lstStyle/>
          <a:p>
            <a:r>
              <a:rPr lang="ru-RU" sz="2800" dirty="0" smtClean="0"/>
              <a:t>Заключение </a:t>
            </a:r>
            <a:endParaRPr lang="ru-RU" sz="2800" dirty="0"/>
          </a:p>
        </p:txBody>
      </p:sp>
      <p:graphicFrame>
        <p:nvGraphicFramePr>
          <p:cNvPr id="5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1010165"/>
              </p:ext>
            </p:extLst>
          </p:nvPr>
        </p:nvGraphicFramePr>
        <p:xfrm>
          <a:off x="457200" y="1628800"/>
          <a:ext cx="8229600" cy="34893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Нижний колонтитул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ru-RU" smtClean="0"/>
              <a:t>Продажа автомобилей иностранного производства в Республике Татарстан</a:t>
            </a:r>
          </a:p>
        </p:txBody>
      </p:sp>
      <p:sp>
        <p:nvSpPr>
          <p:cNvPr id="14339" name="Rectangle 4"/>
          <p:cNvSpPr>
            <a:spLocks noChangeArrowheads="1"/>
          </p:cNvSpPr>
          <p:nvPr/>
        </p:nvSpPr>
        <p:spPr bwMode="auto">
          <a:xfrm>
            <a:off x="0" y="0"/>
            <a:ext cx="9144000" cy="5589588"/>
          </a:xfrm>
          <a:prstGeom prst="rect">
            <a:avLst/>
          </a:prstGeom>
          <a:solidFill>
            <a:srgbClr val="003D7E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457200" y="1124744"/>
            <a:ext cx="7787208" cy="3960440"/>
          </a:xfrm>
        </p:spPr>
        <p:txBody>
          <a:bodyPr/>
          <a:lstStyle/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Спасибо за внимание</a:t>
            </a:r>
          </a:p>
          <a:p>
            <a:pPr algn="ctr"/>
            <a:endParaRPr lang="ru-RU" sz="3200" b="1" dirty="0">
              <a:solidFill>
                <a:schemeClr val="bg1"/>
              </a:solidFill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  <a:p>
            <a:pPr algn="ctr"/>
            <a:endParaRPr lang="ru-RU" sz="3200" b="1" dirty="0">
              <a:solidFill>
                <a:schemeClr val="bg1"/>
              </a:solidFill>
            </a:endParaRPr>
          </a:p>
          <a:p>
            <a:pPr algn="ctr"/>
            <a:r>
              <a:rPr lang="ru-RU" sz="2000" b="1" dirty="0">
                <a:solidFill>
                  <a:schemeClr val="bg1"/>
                </a:solidFill>
              </a:rPr>
              <a:t>Рассолов Дмитрий </a:t>
            </a:r>
            <a:r>
              <a:rPr lang="ru-RU" sz="2000" b="1" dirty="0" smtClean="0">
                <a:solidFill>
                  <a:schemeClr val="bg1"/>
                </a:solidFill>
              </a:rPr>
              <a:t>Николаевич</a:t>
            </a:r>
          </a:p>
          <a:p>
            <a:pPr algn="ctr"/>
            <a:r>
              <a:rPr lang="ru-RU" sz="2000" b="1" dirty="0" err="1" smtClean="0">
                <a:solidFill>
                  <a:schemeClr val="bg1"/>
                </a:solidFill>
              </a:rPr>
              <a:t>ТрансТехСервис</a:t>
            </a:r>
            <a:r>
              <a:rPr lang="ru-RU" sz="2000" b="1" dirty="0" smtClean="0">
                <a:solidFill>
                  <a:schemeClr val="bg1"/>
                </a:solidFill>
              </a:rPr>
              <a:t>, Казань</a:t>
            </a:r>
          </a:p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 </a:t>
            </a:r>
            <a:r>
              <a:rPr lang="en-US" sz="2000" b="1" dirty="0" smtClean="0">
                <a:solidFill>
                  <a:schemeClr val="bg1"/>
                </a:solidFill>
              </a:rPr>
              <a:t>Rassolov.D@tts.ru</a:t>
            </a:r>
            <a:endParaRPr lang="ru-RU" sz="2000" b="1" dirty="0" smtClean="0">
              <a:solidFill>
                <a:schemeClr val="bg1"/>
              </a:solidFill>
            </a:endParaRPr>
          </a:p>
          <a:p>
            <a:pPr algn="ctr"/>
            <a:endParaRPr lang="ru-RU" sz="2400" dirty="0" smtClean="0">
              <a:solidFill>
                <a:schemeClr val="bg1"/>
              </a:solidFill>
            </a:endParaRPr>
          </a:p>
          <a:p>
            <a:pPr algn="ctr"/>
            <a:endParaRPr lang="ru-RU" sz="3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439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резента">
  <a:themeElements>
    <a:clrScheme name="Специальное оформление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пециальное оформление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Специальное оформление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Специальное оформление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Специальное оформление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презента</Template>
  <TotalTime>3455</TotalTime>
  <Words>394</Words>
  <Application>Microsoft Office PowerPoint</Application>
  <PresentationFormat>Экран (4:3)</PresentationFormat>
  <Paragraphs>87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презента</vt:lpstr>
      <vt:lpstr>Презентация PowerPoint</vt:lpstr>
      <vt:lpstr>  Профиль компании «ТрансТехСервис»   </vt:lpstr>
      <vt:lpstr>Подразделение кузовного ремонта</vt:lpstr>
      <vt:lpstr>Услуги цеха кузовного ремонта </vt:lpstr>
      <vt:lpstr>Коммуникационный проект </vt:lpstr>
      <vt:lpstr>Коммуникации. Плюсы работы</vt:lpstr>
      <vt:lpstr>Заключение 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Перераспределение обязанностей БМ</dc:title>
  <dc:creator>zubareva.m</dc:creator>
  <cp:lastModifiedBy>Oksana Karamushka</cp:lastModifiedBy>
  <cp:revision>45</cp:revision>
  <dcterms:created xsi:type="dcterms:W3CDTF">2014-01-20T06:08:35Z</dcterms:created>
  <dcterms:modified xsi:type="dcterms:W3CDTF">2014-12-18T14:36:52Z</dcterms:modified>
</cp:coreProperties>
</file>