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14" r:id="rId2"/>
    <p:sldMasterId id="2147483723" r:id="rId3"/>
  </p:sldMasterIdLst>
  <p:notesMasterIdLst>
    <p:notesMasterId r:id="rId11"/>
  </p:notesMasterIdLst>
  <p:handoutMasterIdLst>
    <p:handoutMasterId r:id="rId12"/>
  </p:handoutMasterIdLst>
  <p:sldIdLst>
    <p:sldId id="268" r:id="rId4"/>
    <p:sldId id="284" r:id="rId5"/>
    <p:sldId id="277" r:id="rId6"/>
    <p:sldId id="285" r:id="rId7"/>
    <p:sldId id="272" r:id="rId8"/>
    <p:sldId id="289" r:id="rId9"/>
    <p:sldId id="281" r:id="rId10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iusz Markowicz" initials="D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27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C347F-AE15-44E1-B8B1-5F44913146B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0"/>
      <dgm:spPr/>
    </dgm:pt>
    <dgm:pt modelId="{C658F9E2-DE13-453C-A3E0-E514F18453C2}" type="pres">
      <dgm:prSet presAssocID="{CB8C347F-AE15-44E1-B8B1-5F44913146BD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7A9BFC15-CE19-4482-9380-0B1692860B65}" type="presOf" srcId="{CB8C347F-AE15-44E1-B8B1-5F44913146BD}" destId="{C658F9E2-DE13-453C-A3E0-E514F18453C2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85832-C8DD-42AB-AACB-D485A9FDF66C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F49AE9D3-BAF7-43F6-9188-C3991A7F6FB0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Страховые компании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E0187C-8F73-4046-A0AE-47949E1E02B6}" type="parTrans" cxnId="{CEC31564-3616-4FE6-81EC-35D8EDDA9D68}">
      <dgm:prSet/>
      <dgm:spPr/>
      <dgm:t>
        <a:bodyPr/>
        <a:lstStyle/>
        <a:p>
          <a:endParaRPr lang="ru-RU"/>
        </a:p>
      </dgm:t>
    </dgm:pt>
    <dgm:pt modelId="{6BB6BAA4-206C-4A70-A3BE-2134D95C765D}" type="sibTrans" cxnId="{CEC31564-3616-4FE6-81EC-35D8EDDA9D68}">
      <dgm:prSet/>
      <dgm:spPr/>
      <dgm:t>
        <a:bodyPr/>
        <a:lstStyle/>
        <a:p>
          <a:endParaRPr lang="ru-RU"/>
        </a:p>
      </dgm:t>
    </dgm:pt>
    <dgm:pt modelId="{C4576516-4B53-4AF3-8401-36329A317122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времени урегулирования убытков;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DE9E0-9AB6-4DBA-B07C-5D8B0331E4E1}" type="parTrans" cxnId="{A6D19E78-4F3C-4E03-8208-93FF11360310}">
      <dgm:prSet/>
      <dgm:spPr/>
      <dgm:t>
        <a:bodyPr/>
        <a:lstStyle/>
        <a:p>
          <a:endParaRPr lang="ru-RU"/>
        </a:p>
      </dgm:t>
    </dgm:pt>
    <dgm:pt modelId="{B1563FE9-2BAC-4081-9BD9-F9755DD022DE}" type="sibTrans" cxnId="{A6D19E78-4F3C-4E03-8208-93FF11360310}">
      <dgm:prSet/>
      <dgm:spPr/>
      <dgm:t>
        <a:bodyPr/>
        <a:lstStyle/>
        <a:p>
          <a:endParaRPr lang="ru-RU"/>
        </a:p>
      </dgm:t>
    </dgm:pt>
    <dgm:pt modelId="{E8A52B36-F087-4155-AABE-55A9F6417399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лояльности Владельцев ТС</a:t>
          </a:r>
          <a:r>
            <a:rPr lang="en-US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3A972-FA79-4B5A-A9B1-E473CAF11BDB}" type="parTrans" cxnId="{563A8725-9C83-4C71-BC01-0B02E0D37C96}">
      <dgm:prSet/>
      <dgm:spPr/>
      <dgm:t>
        <a:bodyPr/>
        <a:lstStyle/>
        <a:p>
          <a:endParaRPr lang="ru-RU"/>
        </a:p>
      </dgm:t>
    </dgm:pt>
    <dgm:pt modelId="{8D4C65ED-F560-442A-B5BC-3052B96F4FD1}" type="sibTrans" cxnId="{563A8725-9C83-4C71-BC01-0B02E0D37C96}">
      <dgm:prSet/>
      <dgm:spPr/>
      <dgm:t>
        <a:bodyPr/>
        <a:lstStyle/>
        <a:p>
          <a:endParaRPr lang="ru-RU"/>
        </a:p>
      </dgm:t>
    </dgm:pt>
    <dgm:pt modelId="{7FEBC266-C750-4F43-869C-703212CC18F6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5695A-F0E7-4D48-92DD-8AC1AD99E647}" type="parTrans" cxnId="{FC9E5F1C-B3A3-474A-A7CC-B86826A9686D}">
      <dgm:prSet/>
      <dgm:spPr/>
      <dgm:t>
        <a:bodyPr/>
        <a:lstStyle/>
        <a:p>
          <a:endParaRPr lang="ru-RU"/>
        </a:p>
      </dgm:t>
    </dgm:pt>
    <dgm:pt modelId="{EC3729FF-35CE-4812-A744-A78BB136A50F}" type="sibTrans" cxnId="{FC9E5F1C-B3A3-474A-A7CC-B86826A9686D}">
      <dgm:prSet/>
      <dgm:spPr/>
      <dgm:t>
        <a:bodyPr/>
        <a:lstStyle/>
        <a:p>
          <a:endParaRPr lang="ru-RU"/>
        </a:p>
      </dgm:t>
    </dgm:pt>
    <dgm:pt modelId="{B20D5812-7455-4091-BDD0-E4EC93B9EDA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загрузки кузовных участков;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E49AC-47B1-4D9A-9274-8BF6428D2B2B}" type="parTrans" cxnId="{DC5D9363-123A-4DED-80C2-0AF4651EC31B}">
      <dgm:prSet/>
      <dgm:spPr/>
      <dgm:t>
        <a:bodyPr/>
        <a:lstStyle/>
        <a:p>
          <a:endParaRPr lang="ru-RU"/>
        </a:p>
      </dgm:t>
    </dgm:pt>
    <dgm:pt modelId="{03AB1E6B-4DC9-496D-B685-F62BE6AB69F7}" type="sibTrans" cxnId="{DC5D9363-123A-4DED-80C2-0AF4651EC31B}">
      <dgm:prSet/>
      <dgm:spPr/>
      <dgm:t>
        <a:bodyPr/>
        <a:lstStyle/>
        <a:p>
          <a:endParaRPr lang="ru-RU"/>
        </a:p>
      </dgm:t>
    </dgm:pt>
    <dgm:pt modelId="{EFFA3AA2-E356-421A-8845-DEAE9CFF8B15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издержек при согласовании ремонта;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8EFD8-4C06-4979-AF94-44FF67717208}" type="parTrans" cxnId="{0350FBFF-3FD9-466E-A434-51AC87F40631}">
      <dgm:prSet/>
      <dgm:spPr/>
      <dgm:t>
        <a:bodyPr/>
        <a:lstStyle/>
        <a:p>
          <a:endParaRPr lang="ru-RU"/>
        </a:p>
      </dgm:t>
    </dgm:pt>
    <dgm:pt modelId="{42B8D98E-7780-42D3-B7CE-67D9903436BC}" type="sibTrans" cxnId="{0350FBFF-3FD9-466E-A434-51AC87F40631}">
      <dgm:prSet/>
      <dgm:spPr/>
      <dgm:t>
        <a:bodyPr/>
        <a:lstStyle/>
        <a:p>
          <a:endParaRPr lang="ru-RU"/>
        </a:p>
      </dgm:t>
    </dgm:pt>
    <dgm:pt modelId="{20F19D87-C4E0-4BA9-8FD3-00D642071AF8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Поставщики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430A6-A892-400C-9F62-D49066C86182}" type="parTrans" cxnId="{64FB3C80-C246-4857-8DF6-4A082AA23270}">
      <dgm:prSet/>
      <dgm:spPr/>
      <dgm:t>
        <a:bodyPr/>
        <a:lstStyle/>
        <a:p>
          <a:endParaRPr lang="ru-RU"/>
        </a:p>
      </dgm:t>
    </dgm:pt>
    <dgm:pt modelId="{A8FAE4B7-3C23-4275-8FE3-0C1A3DD84ECB}" type="sibTrans" cxnId="{64FB3C80-C246-4857-8DF6-4A082AA23270}">
      <dgm:prSet/>
      <dgm:spPr/>
      <dgm:t>
        <a:bodyPr/>
        <a:lstStyle/>
        <a:p>
          <a:endParaRPr lang="ru-RU"/>
        </a:p>
      </dgm:t>
    </dgm:pt>
    <dgm:pt modelId="{CD8E36FB-F60C-4D44-880A-FD45B366A10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оборота запасных частей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95158-1AE2-482F-A132-F4F554DB5AC8}" type="parTrans" cxnId="{79033945-9E4E-4B14-8E42-E10947F37F5E}">
      <dgm:prSet/>
      <dgm:spPr/>
      <dgm:t>
        <a:bodyPr/>
        <a:lstStyle/>
        <a:p>
          <a:endParaRPr lang="ru-RU"/>
        </a:p>
      </dgm:t>
    </dgm:pt>
    <dgm:pt modelId="{2CD06F5A-2BF4-4C99-99AF-2F681084968D}" type="sibTrans" cxnId="{79033945-9E4E-4B14-8E42-E10947F37F5E}">
      <dgm:prSet/>
      <dgm:spPr/>
      <dgm:t>
        <a:bodyPr/>
        <a:lstStyle/>
        <a:p>
          <a:endParaRPr lang="ru-RU"/>
        </a:p>
      </dgm:t>
    </dgm:pt>
    <dgm:pt modelId="{DA80E895-82C9-441C-A8FD-3AF5FF5C2AAC}">
      <dgm:prSet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Владельцы ТС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DF09AB-A17B-4E95-AD31-9B05444E773B}" type="parTrans" cxnId="{785262DE-7169-4EFC-8386-9E342E5A255E}">
      <dgm:prSet/>
      <dgm:spPr/>
      <dgm:t>
        <a:bodyPr/>
        <a:lstStyle/>
        <a:p>
          <a:endParaRPr lang="ru-RU"/>
        </a:p>
      </dgm:t>
    </dgm:pt>
    <dgm:pt modelId="{A60B0B58-02DE-454E-ADF1-0DA8D7A93127}" type="sibTrans" cxnId="{785262DE-7169-4EFC-8386-9E342E5A255E}">
      <dgm:prSet/>
      <dgm:spPr/>
      <dgm:t>
        <a:bodyPr/>
        <a:lstStyle/>
        <a:p>
          <a:endParaRPr lang="ru-RU"/>
        </a:p>
      </dgm:t>
    </dgm:pt>
    <dgm:pt modelId="{7DEBEC47-C9B6-46D9-9FA3-87E84D7BF0AD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качественного сервиса в минимальные сроки.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1FB02-8C30-4A73-8BC5-3CAA8A69F509}" type="parTrans" cxnId="{94FE8E48-37F3-43E2-819F-E7C81B450F35}">
      <dgm:prSet/>
      <dgm:spPr/>
      <dgm:t>
        <a:bodyPr/>
        <a:lstStyle/>
        <a:p>
          <a:endParaRPr lang="ru-RU"/>
        </a:p>
      </dgm:t>
    </dgm:pt>
    <dgm:pt modelId="{E3EA4704-9FE1-40DA-81FC-6EF664105CBD}" type="sibTrans" cxnId="{94FE8E48-37F3-43E2-819F-E7C81B450F35}">
      <dgm:prSet/>
      <dgm:spPr/>
      <dgm:t>
        <a:bodyPr/>
        <a:lstStyle/>
        <a:p>
          <a:endParaRPr lang="ru-RU"/>
        </a:p>
      </dgm:t>
    </dgm:pt>
    <dgm:pt modelId="{B8800394-47DB-4564-BF10-E1AA4FE479D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времени ремонта.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BDBE37-EEBA-4524-AC8D-74AF3CFB5021}" type="parTrans" cxnId="{141B2F50-07E3-4F6B-874F-4F5DC7B8AECC}">
      <dgm:prSet/>
      <dgm:spPr/>
      <dgm:t>
        <a:bodyPr/>
        <a:lstStyle/>
        <a:p>
          <a:endParaRPr lang="ru-RU"/>
        </a:p>
      </dgm:t>
    </dgm:pt>
    <dgm:pt modelId="{368C9FF8-CEA9-4577-A392-7DC68E912CCA}" type="sibTrans" cxnId="{141B2F50-07E3-4F6B-874F-4F5DC7B8AECC}">
      <dgm:prSet/>
      <dgm:spPr/>
      <dgm:t>
        <a:bodyPr/>
        <a:lstStyle/>
        <a:p>
          <a:endParaRPr lang="ru-RU"/>
        </a:p>
      </dgm:t>
    </dgm:pt>
    <dgm:pt modelId="{03F9224E-4E62-45D1-80C9-E0B6F53EB646}" type="pres">
      <dgm:prSet presAssocID="{BB585832-C8DD-42AB-AACB-D485A9FDF6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CCE9B6-1B06-4F09-AC0E-248FD6C01DE3}" type="pres">
      <dgm:prSet presAssocID="{F49AE9D3-BAF7-43F6-9188-C3991A7F6FB0}" presName="composite" presStyleCnt="0"/>
      <dgm:spPr/>
    </dgm:pt>
    <dgm:pt modelId="{0B7FE309-4EF8-41FC-B9E8-5F9FF14F5954}" type="pres">
      <dgm:prSet presAssocID="{F49AE9D3-BAF7-43F6-9188-C3991A7F6FB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65742-4CED-4E80-A88C-63F2031F33C8}" type="pres">
      <dgm:prSet presAssocID="{F49AE9D3-BAF7-43F6-9188-C3991A7F6FB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D54C7-F443-4C23-945E-3765E480A5F1}" type="pres">
      <dgm:prSet presAssocID="{6BB6BAA4-206C-4A70-A3BE-2134D95C765D}" presName="sp" presStyleCnt="0"/>
      <dgm:spPr/>
    </dgm:pt>
    <dgm:pt modelId="{BC4930C0-C08F-45D8-9B3C-EA3DA9E535BB}" type="pres">
      <dgm:prSet presAssocID="{7FEBC266-C750-4F43-869C-703212CC18F6}" presName="composite" presStyleCnt="0"/>
      <dgm:spPr/>
    </dgm:pt>
    <dgm:pt modelId="{CF37CDA8-A8C4-49FD-8CD3-675DB790C879}" type="pres">
      <dgm:prSet presAssocID="{7FEBC266-C750-4F43-869C-703212CC18F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3DDEF-0FC1-4220-9CDC-6A8C2AF9D69B}" type="pres">
      <dgm:prSet presAssocID="{7FEBC266-C750-4F43-869C-703212CC18F6}" presName="descendantText" presStyleLbl="alignAcc1" presStyleIdx="1" presStyleCnt="4" custScaleX="99245" custScaleY="10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3CB29-3B0D-4033-9CCD-3CC6CB77694E}" type="pres">
      <dgm:prSet presAssocID="{EC3729FF-35CE-4812-A744-A78BB136A50F}" presName="sp" presStyleCnt="0"/>
      <dgm:spPr/>
    </dgm:pt>
    <dgm:pt modelId="{7F9DF737-11AA-4218-837B-A458FA1732C3}" type="pres">
      <dgm:prSet presAssocID="{20F19D87-C4E0-4BA9-8FD3-00D642071AF8}" presName="composite" presStyleCnt="0"/>
      <dgm:spPr/>
    </dgm:pt>
    <dgm:pt modelId="{5BB65F60-9F92-4484-BA6C-7688FB5B5678}" type="pres">
      <dgm:prSet presAssocID="{20F19D87-C4E0-4BA9-8FD3-00D642071AF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43B0E-2670-4E20-A63A-D99484CAA210}" type="pres">
      <dgm:prSet presAssocID="{20F19D87-C4E0-4BA9-8FD3-00D642071AF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CC822-FF83-4D85-A2E4-6E1095DE7A8E}" type="pres">
      <dgm:prSet presAssocID="{A8FAE4B7-3C23-4275-8FE3-0C1A3DD84ECB}" presName="sp" presStyleCnt="0"/>
      <dgm:spPr/>
    </dgm:pt>
    <dgm:pt modelId="{7536924C-7C41-47CF-9269-D63DC8F95223}" type="pres">
      <dgm:prSet presAssocID="{DA80E895-82C9-441C-A8FD-3AF5FF5C2AAC}" presName="composite" presStyleCnt="0"/>
      <dgm:spPr/>
    </dgm:pt>
    <dgm:pt modelId="{D96CB8A1-D0E0-40D8-A136-9B457BDA9D09}" type="pres">
      <dgm:prSet presAssocID="{DA80E895-82C9-441C-A8FD-3AF5FF5C2AA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5203E-0907-4278-A825-F8E3C2E52C21}" type="pres">
      <dgm:prSet presAssocID="{DA80E895-82C9-441C-A8FD-3AF5FF5C2AA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D19E78-4F3C-4E03-8208-93FF11360310}" srcId="{F49AE9D3-BAF7-43F6-9188-C3991A7F6FB0}" destId="{C4576516-4B53-4AF3-8401-36329A317122}" srcOrd="0" destOrd="0" parTransId="{D18DE9E0-9AB6-4DBA-B07C-5D8B0331E4E1}" sibTransId="{B1563FE9-2BAC-4081-9BD9-F9755DD022DE}"/>
    <dgm:cxn modelId="{94F7966E-FCC0-4DFE-AB6B-D7258D7C3DD3}" type="presOf" srcId="{7DEBEC47-C9B6-46D9-9FA3-87E84D7BF0AD}" destId="{4915203E-0907-4278-A825-F8E3C2E52C21}" srcOrd="0" destOrd="0" presId="urn:microsoft.com/office/officeart/2005/8/layout/chevron2"/>
    <dgm:cxn modelId="{FC9E5F1C-B3A3-474A-A7CC-B86826A9686D}" srcId="{BB585832-C8DD-42AB-AACB-D485A9FDF66C}" destId="{7FEBC266-C750-4F43-869C-703212CC18F6}" srcOrd="1" destOrd="0" parTransId="{8425695A-F0E7-4D48-92DD-8AC1AD99E647}" sibTransId="{EC3729FF-35CE-4812-A744-A78BB136A50F}"/>
    <dgm:cxn modelId="{220228DC-A2AE-4906-A0FB-9AD3C817304D}" type="presOf" srcId="{20F19D87-C4E0-4BA9-8FD3-00D642071AF8}" destId="{5BB65F60-9F92-4484-BA6C-7688FB5B5678}" srcOrd="0" destOrd="0" presId="urn:microsoft.com/office/officeart/2005/8/layout/chevron2"/>
    <dgm:cxn modelId="{0350FBFF-3FD9-466E-A434-51AC87F40631}" srcId="{7FEBC266-C750-4F43-869C-703212CC18F6}" destId="{EFFA3AA2-E356-421A-8845-DEAE9CFF8B15}" srcOrd="1" destOrd="0" parTransId="{4158EFD8-4C06-4979-AF94-44FF67717208}" sibTransId="{42B8D98E-7780-42D3-B7CE-67D9903436BC}"/>
    <dgm:cxn modelId="{0D140528-132B-496A-BC89-2003C335C88A}" type="presOf" srcId="{E8A52B36-F087-4155-AABE-55A9F6417399}" destId="{25065742-4CED-4E80-A88C-63F2031F33C8}" srcOrd="0" destOrd="1" presId="urn:microsoft.com/office/officeart/2005/8/layout/chevron2"/>
    <dgm:cxn modelId="{CEC31564-3616-4FE6-81EC-35D8EDDA9D68}" srcId="{BB585832-C8DD-42AB-AACB-D485A9FDF66C}" destId="{F49AE9D3-BAF7-43F6-9188-C3991A7F6FB0}" srcOrd="0" destOrd="0" parTransId="{E3E0187C-8F73-4046-A0AE-47949E1E02B6}" sibTransId="{6BB6BAA4-206C-4A70-A3BE-2134D95C765D}"/>
    <dgm:cxn modelId="{94FE8E48-37F3-43E2-819F-E7C81B450F35}" srcId="{DA80E895-82C9-441C-A8FD-3AF5FF5C2AAC}" destId="{7DEBEC47-C9B6-46D9-9FA3-87E84D7BF0AD}" srcOrd="0" destOrd="0" parTransId="{5A21FB02-8C30-4A73-8BC5-3CAA8A69F509}" sibTransId="{E3EA4704-9FE1-40DA-81FC-6EF664105CBD}"/>
    <dgm:cxn modelId="{DC5D9363-123A-4DED-80C2-0AF4651EC31B}" srcId="{7FEBC266-C750-4F43-869C-703212CC18F6}" destId="{B20D5812-7455-4091-BDD0-E4EC93B9EDAB}" srcOrd="0" destOrd="0" parTransId="{676E49AC-47B1-4D9A-9274-8BF6428D2B2B}" sibTransId="{03AB1E6B-4DC9-496D-B685-F62BE6AB69F7}"/>
    <dgm:cxn modelId="{FE8064B5-0A0D-4C42-9210-417808C4FBB7}" type="presOf" srcId="{F49AE9D3-BAF7-43F6-9188-C3991A7F6FB0}" destId="{0B7FE309-4EF8-41FC-B9E8-5F9FF14F5954}" srcOrd="0" destOrd="0" presId="urn:microsoft.com/office/officeart/2005/8/layout/chevron2"/>
    <dgm:cxn modelId="{5518D7FE-6EEB-4FB2-B1BD-1DDC6776CA44}" type="presOf" srcId="{CD8E36FB-F60C-4D44-880A-FD45B366A100}" destId="{FE443B0E-2670-4E20-A63A-D99484CAA210}" srcOrd="0" destOrd="0" presId="urn:microsoft.com/office/officeart/2005/8/layout/chevron2"/>
    <dgm:cxn modelId="{141B2F50-07E3-4F6B-874F-4F5DC7B8AECC}" srcId="{7FEBC266-C750-4F43-869C-703212CC18F6}" destId="{B8800394-47DB-4564-BF10-E1AA4FE479D9}" srcOrd="2" destOrd="0" parTransId="{54BDBE37-EEBA-4524-AC8D-74AF3CFB5021}" sibTransId="{368C9FF8-CEA9-4577-A392-7DC68E912CCA}"/>
    <dgm:cxn modelId="{9386275F-7B2A-490E-8822-2E4DB2185FA1}" type="presOf" srcId="{EFFA3AA2-E356-421A-8845-DEAE9CFF8B15}" destId="{A2B3DDEF-0FC1-4220-9CDC-6A8C2AF9D69B}" srcOrd="0" destOrd="1" presId="urn:microsoft.com/office/officeart/2005/8/layout/chevron2"/>
    <dgm:cxn modelId="{0FFE2A71-0DB3-48CD-BB03-2C7CBD7A3F5E}" type="presOf" srcId="{B20D5812-7455-4091-BDD0-E4EC93B9EDAB}" destId="{A2B3DDEF-0FC1-4220-9CDC-6A8C2AF9D69B}" srcOrd="0" destOrd="0" presId="urn:microsoft.com/office/officeart/2005/8/layout/chevron2"/>
    <dgm:cxn modelId="{CD64E283-6755-4D6C-A373-171DD34095A0}" type="presOf" srcId="{DA80E895-82C9-441C-A8FD-3AF5FF5C2AAC}" destId="{D96CB8A1-D0E0-40D8-A136-9B457BDA9D09}" srcOrd="0" destOrd="0" presId="urn:microsoft.com/office/officeart/2005/8/layout/chevron2"/>
    <dgm:cxn modelId="{79033945-9E4E-4B14-8E42-E10947F37F5E}" srcId="{20F19D87-C4E0-4BA9-8FD3-00D642071AF8}" destId="{CD8E36FB-F60C-4D44-880A-FD45B366A100}" srcOrd="0" destOrd="0" parTransId="{09095158-1AE2-482F-A132-F4F554DB5AC8}" sibTransId="{2CD06F5A-2BF4-4C99-99AF-2F681084968D}"/>
    <dgm:cxn modelId="{AAD2CB37-3A79-42F7-BD7B-D94224416929}" type="presOf" srcId="{7FEBC266-C750-4F43-869C-703212CC18F6}" destId="{CF37CDA8-A8C4-49FD-8CD3-675DB790C879}" srcOrd="0" destOrd="0" presId="urn:microsoft.com/office/officeart/2005/8/layout/chevron2"/>
    <dgm:cxn modelId="{61239C51-498C-48CD-A6FB-6551A7B49AF4}" type="presOf" srcId="{C4576516-4B53-4AF3-8401-36329A317122}" destId="{25065742-4CED-4E80-A88C-63F2031F33C8}" srcOrd="0" destOrd="0" presId="urn:microsoft.com/office/officeart/2005/8/layout/chevron2"/>
    <dgm:cxn modelId="{6B93D830-61C9-412A-A0B6-B221BD395D0F}" type="presOf" srcId="{BB585832-C8DD-42AB-AACB-D485A9FDF66C}" destId="{03F9224E-4E62-45D1-80C9-E0B6F53EB646}" srcOrd="0" destOrd="0" presId="urn:microsoft.com/office/officeart/2005/8/layout/chevron2"/>
    <dgm:cxn modelId="{785262DE-7169-4EFC-8386-9E342E5A255E}" srcId="{BB585832-C8DD-42AB-AACB-D485A9FDF66C}" destId="{DA80E895-82C9-441C-A8FD-3AF5FF5C2AAC}" srcOrd="3" destOrd="0" parTransId="{1FDF09AB-A17B-4E95-AD31-9B05444E773B}" sibTransId="{A60B0B58-02DE-454E-ADF1-0DA8D7A93127}"/>
    <dgm:cxn modelId="{64FB3C80-C246-4857-8DF6-4A082AA23270}" srcId="{BB585832-C8DD-42AB-AACB-D485A9FDF66C}" destId="{20F19D87-C4E0-4BA9-8FD3-00D642071AF8}" srcOrd="2" destOrd="0" parTransId="{B89430A6-A892-400C-9F62-D49066C86182}" sibTransId="{A8FAE4B7-3C23-4275-8FE3-0C1A3DD84ECB}"/>
    <dgm:cxn modelId="{FDBF86C1-FAC7-42C8-AD53-42C21AE17BBF}" type="presOf" srcId="{B8800394-47DB-4564-BF10-E1AA4FE479D9}" destId="{A2B3DDEF-0FC1-4220-9CDC-6A8C2AF9D69B}" srcOrd="0" destOrd="2" presId="urn:microsoft.com/office/officeart/2005/8/layout/chevron2"/>
    <dgm:cxn modelId="{563A8725-9C83-4C71-BC01-0B02E0D37C96}" srcId="{F49AE9D3-BAF7-43F6-9188-C3991A7F6FB0}" destId="{E8A52B36-F087-4155-AABE-55A9F6417399}" srcOrd="1" destOrd="0" parTransId="{B593A972-FA79-4B5A-A9B1-E473CAF11BDB}" sibTransId="{8D4C65ED-F560-442A-B5BC-3052B96F4FD1}"/>
    <dgm:cxn modelId="{7AE9935D-09BC-425C-BD8E-AE219105F271}" type="presParOf" srcId="{03F9224E-4E62-45D1-80C9-E0B6F53EB646}" destId="{13CCE9B6-1B06-4F09-AC0E-248FD6C01DE3}" srcOrd="0" destOrd="0" presId="urn:microsoft.com/office/officeart/2005/8/layout/chevron2"/>
    <dgm:cxn modelId="{6F234D38-92E3-4E02-9CC3-2FCCCEA11B20}" type="presParOf" srcId="{13CCE9B6-1B06-4F09-AC0E-248FD6C01DE3}" destId="{0B7FE309-4EF8-41FC-B9E8-5F9FF14F5954}" srcOrd="0" destOrd="0" presId="urn:microsoft.com/office/officeart/2005/8/layout/chevron2"/>
    <dgm:cxn modelId="{A3AB69FD-2200-4FC4-813C-1708389CAB76}" type="presParOf" srcId="{13CCE9B6-1B06-4F09-AC0E-248FD6C01DE3}" destId="{25065742-4CED-4E80-A88C-63F2031F33C8}" srcOrd="1" destOrd="0" presId="urn:microsoft.com/office/officeart/2005/8/layout/chevron2"/>
    <dgm:cxn modelId="{F634A120-4D96-4631-B08B-1519B0667681}" type="presParOf" srcId="{03F9224E-4E62-45D1-80C9-E0B6F53EB646}" destId="{26ED54C7-F443-4C23-945E-3765E480A5F1}" srcOrd="1" destOrd="0" presId="urn:microsoft.com/office/officeart/2005/8/layout/chevron2"/>
    <dgm:cxn modelId="{A06E44B3-4588-40CC-9D20-39C8368A62CB}" type="presParOf" srcId="{03F9224E-4E62-45D1-80C9-E0B6F53EB646}" destId="{BC4930C0-C08F-45D8-9B3C-EA3DA9E535BB}" srcOrd="2" destOrd="0" presId="urn:microsoft.com/office/officeart/2005/8/layout/chevron2"/>
    <dgm:cxn modelId="{9FF96937-E106-4E0B-8D21-A92E87F501FB}" type="presParOf" srcId="{BC4930C0-C08F-45D8-9B3C-EA3DA9E535BB}" destId="{CF37CDA8-A8C4-49FD-8CD3-675DB790C879}" srcOrd="0" destOrd="0" presId="urn:microsoft.com/office/officeart/2005/8/layout/chevron2"/>
    <dgm:cxn modelId="{C21810E7-57F2-43CE-A24F-DA4E963418B5}" type="presParOf" srcId="{BC4930C0-C08F-45D8-9B3C-EA3DA9E535BB}" destId="{A2B3DDEF-0FC1-4220-9CDC-6A8C2AF9D69B}" srcOrd="1" destOrd="0" presId="urn:microsoft.com/office/officeart/2005/8/layout/chevron2"/>
    <dgm:cxn modelId="{D3D39B36-9733-4A73-A76B-D56E161BD551}" type="presParOf" srcId="{03F9224E-4E62-45D1-80C9-E0B6F53EB646}" destId="{A933CB29-3B0D-4033-9CCD-3CC6CB77694E}" srcOrd="3" destOrd="0" presId="urn:microsoft.com/office/officeart/2005/8/layout/chevron2"/>
    <dgm:cxn modelId="{A4069668-C03B-4FAD-A940-434D6CBBC082}" type="presParOf" srcId="{03F9224E-4E62-45D1-80C9-E0B6F53EB646}" destId="{7F9DF737-11AA-4218-837B-A458FA1732C3}" srcOrd="4" destOrd="0" presId="urn:microsoft.com/office/officeart/2005/8/layout/chevron2"/>
    <dgm:cxn modelId="{68179FC2-34DF-4634-B644-00BD3EED70F1}" type="presParOf" srcId="{7F9DF737-11AA-4218-837B-A458FA1732C3}" destId="{5BB65F60-9F92-4484-BA6C-7688FB5B5678}" srcOrd="0" destOrd="0" presId="urn:microsoft.com/office/officeart/2005/8/layout/chevron2"/>
    <dgm:cxn modelId="{2424B95D-5038-4CA6-B0FA-F76CAFF560C8}" type="presParOf" srcId="{7F9DF737-11AA-4218-837B-A458FA1732C3}" destId="{FE443B0E-2670-4E20-A63A-D99484CAA210}" srcOrd="1" destOrd="0" presId="urn:microsoft.com/office/officeart/2005/8/layout/chevron2"/>
    <dgm:cxn modelId="{25E22C64-7607-40AB-9C6B-E37F48C6FFC7}" type="presParOf" srcId="{03F9224E-4E62-45D1-80C9-E0B6F53EB646}" destId="{828CC822-FF83-4D85-A2E4-6E1095DE7A8E}" srcOrd="5" destOrd="0" presId="urn:microsoft.com/office/officeart/2005/8/layout/chevron2"/>
    <dgm:cxn modelId="{5C974BCF-DA2A-4525-A5AA-E808B62BD265}" type="presParOf" srcId="{03F9224E-4E62-45D1-80C9-E0B6F53EB646}" destId="{7536924C-7C41-47CF-9269-D63DC8F95223}" srcOrd="6" destOrd="0" presId="urn:microsoft.com/office/officeart/2005/8/layout/chevron2"/>
    <dgm:cxn modelId="{D4AA6149-9DF4-4FFA-B706-9D4EEE9C382A}" type="presParOf" srcId="{7536924C-7C41-47CF-9269-D63DC8F95223}" destId="{D96CB8A1-D0E0-40D8-A136-9B457BDA9D09}" srcOrd="0" destOrd="0" presId="urn:microsoft.com/office/officeart/2005/8/layout/chevron2"/>
    <dgm:cxn modelId="{A902CF92-65C9-4CB6-92F0-EF0C25DA3271}" type="presParOf" srcId="{7536924C-7C41-47CF-9269-D63DC8F95223}" destId="{4915203E-0907-4278-A825-F8E3C2E52C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135A0-F3DD-4929-BA46-B8E5D389BD98}" type="doc">
      <dgm:prSet loTypeId="urn:microsoft.com/office/officeart/2009/layout/CircleArrowProcess" loCatId="cycle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86B8A608-9B44-4C84-93D2-4615E9A6010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Страховая компания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27A5D-FC65-44E8-92F5-1E0AC4C985EA}" type="parTrans" cxnId="{6FA6CE36-A965-4A12-B2CC-E683714B54B1}">
      <dgm:prSet/>
      <dgm:spPr/>
      <dgm:t>
        <a:bodyPr/>
        <a:lstStyle/>
        <a:p>
          <a:endParaRPr lang="ru-RU"/>
        </a:p>
      </dgm:t>
    </dgm:pt>
    <dgm:pt modelId="{AB4C146A-886A-4FBE-940B-B1B790A7653D}" type="sibTrans" cxnId="{6FA6CE36-A965-4A12-B2CC-E683714B54B1}">
      <dgm:prSet/>
      <dgm:spPr/>
      <dgm:t>
        <a:bodyPr/>
        <a:lstStyle/>
        <a:p>
          <a:endParaRPr lang="ru-RU"/>
        </a:p>
      </dgm:t>
    </dgm:pt>
    <dgm:pt modelId="{ABC19894-8E1F-4FCD-AAFB-7C08CB08990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1B08D-62AB-4074-B804-FFCE96B80E1A}" type="parTrans" cxnId="{F5761045-5588-447C-B0CA-30CE1785C863}">
      <dgm:prSet/>
      <dgm:spPr/>
      <dgm:t>
        <a:bodyPr/>
        <a:lstStyle/>
        <a:p>
          <a:endParaRPr lang="ru-RU"/>
        </a:p>
      </dgm:t>
    </dgm:pt>
    <dgm:pt modelId="{79480CBF-44DE-4D59-9187-E601251C6CC3}" type="sibTrans" cxnId="{F5761045-5588-447C-B0CA-30CE1785C863}">
      <dgm:prSet/>
      <dgm:spPr/>
      <dgm:t>
        <a:bodyPr/>
        <a:lstStyle/>
        <a:p>
          <a:endParaRPr lang="ru-RU"/>
        </a:p>
      </dgm:t>
    </dgm:pt>
    <dgm:pt modelId="{DF565F3B-3173-4DAC-BA91-C6848DB6EE9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Ремонтник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7EBDB6-0AAD-4DF1-AF9F-A030072AEF2B}" type="parTrans" cxnId="{56811D3D-9BB0-406C-99DE-C2B07E29E437}">
      <dgm:prSet/>
      <dgm:spPr/>
      <dgm:t>
        <a:bodyPr/>
        <a:lstStyle/>
        <a:p>
          <a:endParaRPr lang="ru-RU"/>
        </a:p>
      </dgm:t>
    </dgm:pt>
    <dgm:pt modelId="{1218F65B-8B77-4C1C-AC72-FF78A553A292}" type="sibTrans" cxnId="{56811D3D-9BB0-406C-99DE-C2B07E29E437}">
      <dgm:prSet/>
      <dgm:spPr/>
      <dgm:t>
        <a:bodyPr/>
        <a:lstStyle/>
        <a:p>
          <a:endParaRPr lang="ru-RU"/>
        </a:p>
      </dgm:t>
    </dgm:pt>
    <dgm:pt modelId="{BD70FA74-C30E-4D6D-9EA6-BA32AE0BF153}" type="pres">
      <dgm:prSet presAssocID="{340135A0-F3DD-4929-BA46-B8E5D389BD9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66332D4-ECE4-46C0-8B3B-19F2A5DC003F}" type="pres">
      <dgm:prSet presAssocID="{86B8A608-9B44-4C84-93D2-4615E9A6010F}" presName="Accent1" presStyleCnt="0"/>
      <dgm:spPr/>
    </dgm:pt>
    <dgm:pt modelId="{F8747ED6-6C87-43D7-A9D3-D63F5955E5CD}" type="pres">
      <dgm:prSet presAssocID="{86B8A608-9B44-4C84-93D2-4615E9A6010F}" presName="Accent" presStyleLbl="node1" presStyleIdx="0" presStyleCnt="3"/>
      <dgm:spPr/>
    </dgm:pt>
    <dgm:pt modelId="{AA27FD4F-CC77-4D27-BE58-6AADC002B98C}" type="pres">
      <dgm:prSet presAssocID="{86B8A608-9B44-4C84-93D2-4615E9A6010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92F89-3B81-4F09-89B7-16A64FAB3206}" type="pres">
      <dgm:prSet presAssocID="{ABC19894-8E1F-4FCD-AAFB-7C08CB08990C}" presName="Accent2" presStyleCnt="0"/>
      <dgm:spPr/>
    </dgm:pt>
    <dgm:pt modelId="{62B62897-418F-4744-8030-9C1AC494552F}" type="pres">
      <dgm:prSet presAssocID="{ABC19894-8E1F-4FCD-AAFB-7C08CB08990C}" presName="Accent" presStyleLbl="node1" presStyleIdx="1" presStyleCnt="3"/>
      <dgm:spPr/>
    </dgm:pt>
    <dgm:pt modelId="{67563EFD-343B-4FF9-B317-0F26CCF4B702}" type="pres">
      <dgm:prSet presAssocID="{ABC19894-8E1F-4FCD-AAFB-7C08CB08990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186C3-894C-4DE8-8866-AB02D92A6D64}" type="pres">
      <dgm:prSet presAssocID="{DF565F3B-3173-4DAC-BA91-C6848DB6EE9D}" presName="Accent3" presStyleCnt="0"/>
      <dgm:spPr/>
    </dgm:pt>
    <dgm:pt modelId="{1AC277C2-6146-42A3-ABA9-5F3138C7826C}" type="pres">
      <dgm:prSet presAssocID="{DF565F3B-3173-4DAC-BA91-C6848DB6EE9D}" presName="Accent" presStyleLbl="node1" presStyleIdx="2" presStyleCnt="3"/>
      <dgm:spPr/>
    </dgm:pt>
    <dgm:pt modelId="{67E79569-4A0D-4ACD-801C-B5009E5294A2}" type="pres">
      <dgm:prSet presAssocID="{DF565F3B-3173-4DAC-BA91-C6848DB6EE9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4EDF4B-9B63-4B96-AECC-EF6A0C0ADC92}" type="presOf" srcId="{DF565F3B-3173-4DAC-BA91-C6848DB6EE9D}" destId="{67E79569-4A0D-4ACD-801C-B5009E5294A2}" srcOrd="0" destOrd="0" presId="urn:microsoft.com/office/officeart/2009/layout/CircleArrowProcess"/>
    <dgm:cxn modelId="{6FA6CE36-A965-4A12-B2CC-E683714B54B1}" srcId="{340135A0-F3DD-4929-BA46-B8E5D389BD98}" destId="{86B8A608-9B44-4C84-93D2-4615E9A6010F}" srcOrd="0" destOrd="0" parTransId="{85027A5D-FC65-44E8-92F5-1E0AC4C985EA}" sibTransId="{AB4C146A-886A-4FBE-940B-B1B790A7653D}"/>
    <dgm:cxn modelId="{F5761045-5588-447C-B0CA-30CE1785C863}" srcId="{340135A0-F3DD-4929-BA46-B8E5D389BD98}" destId="{ABC19894-8E1F-4FCD-AAFB-7C08CB08990C}" srcOrd="1" destOrd="0" parTransId="{0381B08D-62AB-4074-B804-FFCE96B80E1A}" sibTransId="{79480CBF-44DE-4D59-9187-E601251C6CC3}"/>
    <dgm:cxn modelId="{48E7AF71-C87C-4A4B-8B1C-46AFBA01294E}" type="presOf" srcId="{86B8A608-9B44-4C84-93D2-4615E9A6010F}" destId="{AA27FD4F-CC77-4D27-BE58-6AADC002B98C}" srcOrd="0" destOrd="0" presId="urn:microsoft.com/office/officeart/2009/layout/CircleArrowProcess"/>
    <dgm:cxn modelId="{DC82C0AB-C8AE-47DD-A738-C87F2B20EFDC}" type="presOf" srcId="{ABC19894-8E1F-4FCD-AAFB-7C08CB08990C}" destId="{67563EFD-343B-4FF9-B317-0F26CCF4B702}" srcOrd="0" destOrd="0" presId="urn:microsoft.com/office/officeart/2009/layout/CircleArrowProcess"/>
    <dgm:cxn modelId="{56811D3D-9BB0-406C-99DE-C2B07E29E437}" srcId="{340135A0-F3DD-4929-BA46-B8E5D389BD98}" destId="{DF565F3B-3173-4DAC-BA91-C6848DB6EE9D}" srcOrd="2" destOrd="0" parTransId="{457EBDB6-0AAD-4DF1-AF9F-A030072AEF2B}" sibTransId="{1218F65B-8B77-4C1C-AC72-FF78A553A292}"/>
    <dgm:cxn modelId="{98177287-F0C0-4F56-BE71-24174A74617D}" type="presOf" srcId="{340135A0-F3DD-4929-BA46-B8E5D389BD98}" destId="{BD70FA74-C30E-4D6D-9EA6-BA32AE0BF153}" srcOrd="0" destOrd="0" presId="urn:microsoft.com/office/officeart/2009/layout/CircleArrowProcess"/>
    <dgm:cxn modelId="{BB035C98-AAEC-4DC5-94E5-E506E2EC7A30}" type="presParOf" srcId="{BD70FA74-C30E-4D6D-9EA6-BA32AE0BF153}" destId="{166332D4-ECE4-46C0-8B3B-19F2A5DC003F}" srcOrd="0" destOrd="0" presId="urn:microsoft.com/office/officeart/2009/layout/CircleArrowProcess"/>
    <dgm:cxn modelId="{32867362-7D1D-413F-8D9B-E9319C941834}" type="presParOf" srcId="{166332D4-ECE4-46C0-8B3B-19F2A5DC003F}" destId="{F8747ED6-6C87-43D7-A9D3-D63F5955E5CD}" srcOrd="0" destOrd="0" presId="urn:microsoft.com/office/officeart/2009/layout/CircleArrowProcess"/>
    <dgm:cxn modelId="{36274AB0-9098-4CBA-AB4F-96060E46EBFA}" type="presParOf" srcId="{BD70FA74-C30E-4D6D-9EA6-BA32AE0BF153}" destId="{AA27FD4F-CC77-4D27-BE58-6AADC002B98C}" srcOrd="1" destOrd="0" presId="urn:microsoft.com/office/officeart/2009/layout/CircleArrowProcess"/>
    <dgm:cxn modelId="{5F54CE75-9360-48AD-83EB-B50AAF2FC52D}" type="presParOf" srcId="{BD70FA74-C30E-4D6D-9EA6-BA32AE0BF153}" destId="{A3492F89-3B81-4F09-89B7-16A64FAB3206}" srcOrd="2" destOrd="0" presId="urn:microsoft.com/office/officeart/2009/layout/CircleArrowProcess"/>
    <dgm:cxn modelId="{125D44CE-DC03-4375-A1F7-5828357474AA}" type="presParOf" srcId="{A3492F89-3B81-4F09-89B7-16A64FAB3206}" destId="{62B62897-418F-4744-8030-9C1AC494552F}" srcOrd="0" destOrd="0" presId="urn:microsoft.com/office/officeart/2009/layout/CircleArrowProcess"/>
    <dgm:cxn modelId="{21D36DB3-CD00-4039-81C6-2FEFFF81A118}" type="presParOf" srcId="{BD70FA74-C30E-4D6D-9EA6-BA32AE0BF153}" destId="{67563EFD-343B-4FF9-B317-0F26CCF4B702}" srcOrd="3" destOrd="0" presId="urn:microsoft.com/office/officeart/2009/layout/CircleArrowProcess"/>
    <dgm:cxn modelId="{49644963-1D7C-43A4-81E3-0E30DE683926}" type="presParOf" srcId="{BD70FA74-C30E-4D6D-9EA6-BA32AE0BF153}" destId="{1CE186C3-894C-4DE8-8866-AB02D92A6D64}" srcOrd="4" destOrd="0" presId="urn:microsoft.com/office/officeart/2009/layout/CircleArrowProcess"/>
    <dgm:cxn modelId="{5A68C5CB-020A-4B5A-800E-202B77E7C772}" type="presParOf" srcId="{1CE186C3-894C-4DE8-8866-AB02D92A6D64}" destId="{1AC277C2-6146-42A3-ABA9-5F3138C7826C}" srcOrd="0" destOrd="0" presId="urn:microsoft.com/office/officeart/2009/layout/CircleArrowProcess"/>
    <dgm:cxn modelId="{D52813B2-13F2-42A3-91B2-A31B38CF3DB7}" type="presParOf" srcId="{BD70FA74-C30E-4D6D-9EA6-BA32AE0BF153}" destId="{67E79569-4A0D-4ACD-801C-B5009E5294A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DE09AC-F49E-4C4E-A1C6-5FCB4467139E}" type="doc">
      <dgm:prSet loTypeId="urn:microsoft.com/office/officeart/2005/8/layout/gear1" loCatId="relationship" qsTypeId="urn:microsoft.com/office/officeart/2005/8/quickstyle/simple1" qsCatId="simple" csTypeId="urn:microsoft.com/office/officeart/2005/8/colors/accent6_5" csCatId="accent6" phldr="1"/>
      <dgm:spPr/>
    </dgm:pt>
    <dgm:pt modelId="{27617927-B6D1-428E-9CC3-8C881E9A875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Ремонтник</a:t>
          </a:r>
          <a:endParaRPr lang="ru-RU" b="1" dirty="0">
            <a:solidFill>
              <a:schemeClr val="tx1"/>
            </a:solidFill>
          </a:endParaRPr>
        </a:p>
      </dgm:t>
    </dgm:pt>
    <dgm:pt modelId="{BD3A2AD7-F654-4ECE-8A12-30446E8D25BE}" type="parTrans" cxnId="{2B32F400-4505-4680-8E6D-7E7B72C08FD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7E0B10A-1B16-4443-8368-2145C0368D7C}" type="sibTrans" cxnId="{2B32F400-4505-4680-8E6D-7E7B72C08FD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A0A8765-9FDB-4C11-BB23-2D258E4152D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Поставщик</a:t>
          </a:r>
          <a:endParaRPr lang="ru-RU" b="1" dirty="0">
            <a:solidFill>
              <a:schemeClr val="tx1"/>
            </a:solidFill>
          </a:endParaRPr>
        </a:p>
      </dgm:t>
    </dgm:pt>
    <dgm:pt modelId="{F3E7638D-4C30-4331-88B5-F8AFDF7DFABD}" type="parTrans" cxnId="{59FA6910-01CB-4072-8D9A-0C6AB6603A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C8693C0-7B9C-47AD-8FE7-DFF0F520AB78}" type="sibTrans" cxnId="{59FA6910-01CB-4072-8D9A-0C6AB6603A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A5ED95D-C56D-4415-81A8-693362244FD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Страховая компания</a:t>
          </a:r>
          <a:endParaRPr lang="ru-RU" b="1" dirty="0">
            <a:solidFill>
              <a:schemeClr val="tx1"/>
            </a:solidFill>
          </a:endParaRPr>
        </a:p>
      </dgm:t>
    </dgm:pt>
    <dgm:pt modelId="{E7D49734-A51A-49EF-A42B-1050A34346E2}" type="parTrans" cxnId="{C969570E-3A6D-4ECE-9B96-F0247686070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C35D2F5-A038-448A-A0DD-452A111C2E8A}" type="sibTrans" cxnId="{C969570E-3A6D-4ECE-9B96-F0247686070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5E759E8-9813-402F-86BA-7D5FCFB82133}" type="pres">
      <dgm:prSet presAssocID="{4ADE09AC-F49E-4C4E-A1C6-5FCB4467139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FD894FB-E228-467E-BAE2-C21856AB158E}" type="pres">
      <dgm:prSet presAssocID="{27617927-B6D1-428E-9CC3-8C881E9A875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74F24-7AAD-4737-9895-57CBD117A5DA}" type="pres">
      <dgm:prSet presAssocID="{27617927-B6D1-428E-9CC3-8C881E9A8754}" presName="gear1srcNode" presStyleLbl="node1" presStyleIdx="0" presStyleCnt="3"/>
      <dgm:spPr/>
      <dgm:t>
        <a:bodyPr/>
        <a:lstStyle/>
        <a:p>
          <a:endParaRPr lang="ru-RU"/>
        </a:p>
      </dgm:t>
    </dgm:pt>
    <dgm:pt modelId="{9D8F48F2-65AA-4ABB-818B-216E6E5F4A7C}" type="pres">
      <dgm:prSet presAssocID="{27617927-B6D1-428E-9CC3-8C881E9A8754}" presName="gear1dstNode" presStyleLbl="node1" presStyleIdx="0" presStyleCnt="3"/>
      <dgm:spPr/>
      <dgm:t>
        <a:bodyPr/>
        <a:lstStyle/>
        <a:p>
          <a:endParaRPr lang="ru-RU"/>
        </a:p>
      </dgm:t>
    </dgm:pt>
    <dgm:pt modelId="{E01F929E-15A2-4ED8-89BF-FA0454F0EFC8}" type="pres">
      <dgm:prSet presAssocID="{AA0A8765-9FDB-4C11-BB23-2D258E4152D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C5C3B-84C3-41A3-B8E9-65F4B550DC52}" type="pres">
      <dgm:prSet presAssocID="{AA0A8765-9FDB-4C11-BB23-2D258E4152D1}" presName="gear2srcNode" presStyleLbl="node1" presStyleIdx="1" presStyleCnt="3"/>
      <dgm:spPr/>
      <dgm:t>
        <a:bodyPr/>
        <a:lstStyle/>
        <a:p>
          <a:endParaRPr lang="ru-RU"/>
        </a:p>
      </dgm:t>
    </dgm:pt>
    <dgm:pt modelId="{A7B5BA61-4D01-4BD5-B225-D94DA864B432}" type="pres">
      <dgm:prSet presAssocID="{AA0A8765-9FDB-4C11-BB23-2D258E4152D1}" presName="gear2dstNode" presStyleLbl="node1" presStyleIdx="1" presStyleCnt="3"/>
      <dgm:spPr/>
      <dgm:t>
        <a:bodyPr/>
        <a:lstStyle/>
        <a:p>
          <a:endParaRPr lang="ru-RU"/>
        </a:p>
      </dgm:t>
    </dgm:pt>
    <dgm:pt modelId="{277B848F-C6BA-4D49-9DB3-B15032037B28}" type="pres">
      <dgm:prSet presAssocID="{8A5ED95D-C56D-4415-81A8-693362244FD4}" presName="gear3" presStyleLbl="node1" presStyleIdx="2" presStyleCnt="3"/>
      <dgm:spPr/>
      <dgm:t>
        <a:bodyPr/>
        <a:lstStyle/>
        <a:p>
          <a:endParaRPr lang="ru-RU"/>
        </a:p>
      </dgm:t>
    </dgm:pt>
    <dgm:pt modelId="{DAB97C4B-C6BF-4554-A18B-739C6A48DA1A}" type="pres">
      <dgm:prSet presAssocID="{8A5ED95D-C56D-4415-81A8-693362244FD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4F631-9F92-4876-BCE2-0AA1B89C261E}" type="pres">
      <dgm:prSet presAssocID="{8A5ED95D-C56D-4415-81A8-693362244FD4}" presName="gear3srcNode" presStyleLbl="node1" presStyleIdx="2" presStyleCnt="3"/>
      <dgm:spPr/>
      <dgm:t>
        <a:bodyPr/>
        <a:lstStyle/>
        <a:p>
          <a:endParaRPr lang="ru-RU"/>
        </a:p>
      </dgm:t>
    </dgm:pt>
    <dgm:pt modelId="{5EC6F759-2055-422B-9000-D0E9E8C1307B}" type="pres">
      <dgm:prSet presAssocID="{8A5ED95D-C56D-4415-81A8-693362244FD4}" presName="gear3dstNode" presStyleLbl="node1" presStyleIdx="2" presStyleCnt="3"/>
      <dgm:spPr/>
      <dgm:t>
        <a:bodyPr/>
        <a:lstStyle/>
        <a:p>
          <a:endParaRPr lang="ru-RU"/>
        </a:p>
      </dgm:t>
    </dgm:pt>
    <dgm:pt modelId="{DAFA7EB5-5C5F-4107-AB4D-B55707331947}" type="pres">
      <dgm:prSet presAssocID="{87E0B10A-1B16-4443-8368-2145C0368D7C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CFE79F1F-C73E-42F7-A2CE-361B8DCCAC90}" type="pres">
      <dgm:prSet presAssocID="{4C8693C0-7B9C-47AD-8FE7-DFF0F520AB78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F01D10DE-60E7-4106-9C36-1FCAD1A0F55C}" type="pres">
      <dgm:prSet presAssocID="{CC35D2F5-A038-448A-A0DD-452A111C2E8A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F7C24F9-EC34-4640-929E-5BBA3A7EBF08}" type="presOf" srcId="{8A5ED95D-C56D-4415-81A8-693362244FD4}" destId="{DAB97C4B-C6BF-4554-A18B-739C6A48DA1A}" srcOrd="1" destOrd="0" presId="urn:microsoft.com/office/officeart/2005/8/layout/gear1"/>
    <dgm:cxn modelId="{7C7D86A0-6824-44A1-9063-015456AFD99C}" type="presOf" srcId="{CC35D2F5-A038-448A-A0DD-452A111C2E8A}" destId="{F01D10DE-60E7-4106-9C36-1FCAD1A0F55C}" srcOrd="0" destOrd="0" presId="urn:microsoft.com/office/officeart/2005/8/layout/gear1"/>
    <dgm:cxn modelId="{523B6E58-5FFF-454E-8578-748DCF954D93}" type="presOf" srcId="{87E0B10A-1B16-4443-8368-2145C0368D7C}" destId="{DAFA7EB5-5C5F-4107-AB4D-B55707331947}" srcOrd="0" destOrd="0" presId="urn:microsoft.com/office/officeart/2005/8/layout/gear1"/>
    <dgm:cxn modelId="{59FA6910-01CB-4072-8D9A-0C6AB6603A75}" srcId="{4ADE09AC-F49E-4C4E-A1C6-5FCB4467139E}" destId="{AA0A8765-9FDB-4C11-BB23-2D258E4152D1}" srcOrd="1" destOrd="0" parTransId="{F3E7638D-4C30-4331-88B5-F8AFDF7DFABD}" sibTransId="{4C8693C0-7B9C-47AD-8FE7-DFF0F520AB78}"/>
    <dgm:cxn modelId="{2B32F400-4505-4680-8E6D-7E7B72C08FD0}" srcId="{4ADE09AC-F49E-4C4E-A1C6-5FCB4467139E}" destId="{27617927-B6D1-428E-9CC3-8C881E9A8754}" srcOrd="0" destOrd="0" parTransId="{BD3A2AD7-F654-4ECE-8A12-30446E8D25BE}" sibTransId="{87E0B10A-1B16-4443-8368-2145C0368D7C}"/>
    <dgm:cxn modelId="{57199028-F5C1-4759-9CBA-889B833427B2}" type="presOf" srcId="{8A5ED95D-C56D-4415-81A8-693362244FD4}" destId="{5EC6F759-2055-422B-9000-D0E9E8C1307B}" srcOrd="3" destOrd="0" presId="urn:microsoft.com/office/officeart/2005/8/layout/gear1"/>
    <dgm:cxn modelId="{57FB2F92-735A-4E86-81FD-35075C95A372}" type="presOf" srcId="{AA0A8765-9FDB-4C11-BB23-2D258E4152D1}" destId="{A7B5BA61-4D01-4BD5-B225-D94DA864B432}" srcOrd="2" destOrd="0" presId="urn:microsoft.com/office/officeart/2005/8/layout/gear1"/>
    <dgm:cxn modelId="{C0372FB9-6287-4978-B772-1BE859104781}" type="presOf" srcId="{AA0A8765-9FDB-4C11-BB23-2D258E4152D1}" destId="{81FC5C3B-84C3-41A3-B8E9-65F4B550DC52}" srcOrd="1" destOrd="0" presId="urn:microsoft.com/office/officeart/2005/8/layout/gear1"/>
    <dgm:cxn modelId="{9ECB5251-7A30-4B1A-AA50-B2DBB8707DF3}" type="presOf" srcId="{27617927-B6D1-428E-9CC3-8C881E9A8754}" destId="{C9974F24-7AAD-4737-9895-57CBD117A5DA}" srcOrd="1" destOrd="0" presId="urn:microsoft.com/office/officeart/2005/8/layout/gear1"/>
    <dgm:cxn modelId="{B6FD1A07-78C7-4267-B359-4F03ACA32AFC}" type="presOf" srcId="{27617927-B6D1-428E-9CC3-8C881E9A8754}" destId="{4FD894FB-E228-467E-BAE2-C21856AB158E}" srcOrd="0" destOrd="0" presId="urn:microsoft.com/office/officeart/2005/8/layout/gear1"/>
    <dgm:cxn modelId="{1E94F21E-5CFB-4D2F-8C1E-682BCC6FC0A6}" type="presOf" srcId="{4C8693C0-7B9C-47AD-8FE7-DFF0F520AB78}" destId="{CFE79F1F-C73E-42F7-A2CE-361B8DCCAC90}" srcOrd="0" destOrd="0" presId="urn:microsoft.com/office/officeart/2005/8/layout/gear1"/>
    <dgm:cxn modelId="{C969570E-3A6D-4ECE-9B96-F02476860700}" srcId="{4ADE09AC-F49E-4C4E-A1C6-5FCB4467139E}" destId="{8A5ED95D-C56D-4415-81A8-693362244FD4}" srcOrd="2" destOrd="0" parTransId="{E7D49734-A51A-49EF-A42B-1050A34346E2}" sibTransId="{CC35D2F5-A038-448A-A0DD-452A111C2E8A}"/>
    <dgm:cxn modelId="{673C8290-8EB8-4676-B6F1-B90418758168}" type="presOf" srcId="{8A5ED95D-C56D-4415-81A8-693362244FD4}" destId="{277B848F-C6BA-4D49-9DB3-B15032037B28}" srcOrd="0" destOrd="0" presId="urn:microsoft.com/office/officeart/2005/8/layout/gear1"/>
    <dgm:cxn modelId="{60BA2CE6-0F53-4D78-A197-E5C5CE55042B}" type="presOf" srcId="{27617927-B6D1-428E-9CC3-8C881E9A8754}" destId="{9D8F48F2-65AA-4ABB-818B-216E6E5F4A7C}" srcOrd="2" destOrd="0" presId="urn:microsoft.com/office/officeart/2005/8/layout/gear1"/>
    <dgm:cxn modelId="{58D95784-BB8F-41D3-BE46-ECB36E58F122}" type="presOf" srcId="{8A5ED95D-C56D-4415-81A8-693362244FD4}" destId="{2AF4F631-9F92-4876-BCE2-0AA1B89C261E}" srcOrd="2" destOrd="0" presId="urn:microsoft.com/office/officeart/2005/8/layout/gear1"/>
    <dgm:cxn modelId="{6EAA25E5-4E19-45E6-A0C8-095C9F50830F}" type="presOf" srcId="{4ADE09AC-F49E-4C4E-A1C6-5FCB4467139E}" destId="{D5E759E8-9813-402F-86BA-7D5FCFB82133}" srcOrd="0" destOrd="0" presId="urn:microsoft.com/office/officeart/2005/8/layout/gear1"/>
    <dgm:cxn modelId="{8988062F-2039-4823-A6D4-AC0FDD4D0D91}" type="presOf" srcId="{AA0A8765-9FDB-4C11-BB23-2D258E4152D1}" destId="{E01F929E-15A2-4ED8-89BF-FA0454F0EFC8}" srcOrd="0" destOrd="0" presId="urn:microsoft.com/office/officeart/2005/8/layout/gear1"/>
    <dgm:cxn modelId="{9F8DA436-D0DB-4278-A2A5-66C49B5E15B4}" type="presParOf" srcId="{D5E759E8-9813-402F-86BA-7D5FCFB82133}" destId="{4FD894FB-E228-467E-BAE2-C21856AB158E}" srcOrd="0" destOrd="0" presId="urn:microsoft.com/office/officeart/2005/8/layout/gear1"/>
    <dgm:cxn modelId="{2F26CE55-6C49-4A8B-BF89-C615AE4040BF}" type="presParOf" srcId="{D5E759E8-9813-402F-86BA-7D5FCFB82133}" destId="{C9974F24-7AAD-4737-9895-57CBD117A5DA}" srcOrd="1" destOrd="0" presId="urn:microsoft.com/office/officeart/2005/8/layout/gear1"/>
    <dgm:cxn modelId="{7499EAF0-D054-4368-BD0C-158E74E1B9DF}" type="presParOf" srcId="{D5E759E8-9813-402F-86BA-7D5FCFB82133}" destId="{9D8F48F2-65AA-4ABB-818B-216E6E5F4A7C}" srcOrd="2" destOrd="0" presId="urn:microsoft.com/office/officeart/2005/8/layout/gear1"/>
    <dgm:cxn modelId="{A86963BE-B4E0-43A5-A94B-2F7E6A5DCEDE}" type="presParOf" srcId="{D5E759E8-9813-402F-86BA-7D5FCFB82133}" destId="{E01F929E-15A2-4ED8-89BF-FA0454F0EFC8}" srcOrd="3" destOrd="0" presId="urn:microsoft.com/office/officeart/2005/8/layout/gear1"/>
    <dgm:cxn modelId="{AEEAEBF9-FF96-46D6-A3A6-92A2CE5394C9}" type="presParOf" srcId="{D5E759E8-9813-402F-86BA-7D5FCFB82133}" destId="{81FC5C3B-84C3-41A3-B8E9-65F4B550DC52}" srcOrd="4" destOrd="0" presId="urn:microsoft.com/office/officeart/2005/8/layout/gear1"/>
    <dgm:cxn modelId="{9BA7F669-A005-4968-B525-EF33C8C47B10}" type="presParOf" srcId="{D5E759E8-9813-402F-86BA-7D5FCFB82133}" destId="{A7B5BA61-4D01-4BD5-B225-D94DA864B432}" srcOrd="5" destOrd="0" presId="urn:microsoft.com/office/officeart/2005/8/layout/gear1"/>
    <dgm:cxn modelId="{F39EF904-E412-4E1B-83DC-88376F5AC608}" type="presParOf" srcId="{D5E759E8-9813-402F-86BA-7D5FCFB82133}" destId="{277B848F-C6BA-4D49-9DB3-B15032037B28}" srcOrd="6" destOrd="0" presId="urn:microsoft.com/office/officeart/2005/8/layout/gear1"/>
    <dgm:cxn modelId="{85C0A869-4555-4089-8B35-D8518F7A7D45}" type="presParOf" srcId="{D5E759E8-9813-402F-86BA-7D5FCFB82133}" destId="{DAB97C4B-C6BF-4554-A18B-739C6A48DA1A}" srcOrd="7" destOrd="0" presId="urn:microsoft.com/office/officeart/2005/8/layout/gear1"/>
    <dgm:cxn modelId="{DECA1A85-4D60-4F8D-B6FC-3228B24CEC5C}" type="presParOf" srcId="{D5E759E8-9813-402F-86BA-7D5FCFB82133}" destId="{2AF4F631-9F92-4876-BCE2-0AA1B89C261E}" srcOrd="8" destOrd="0" presId="urn:microsoft.com/office/officeart/2005/8/layout/gear1"/>
    <dgm:cxn modelId="{BEBE135F-F454-4AE6-AA2B-90A0354D8FF6}" type="presParOf" srcId="{D5E759E8-9813-402F-86BA-7D5FCFB82133}" destId="{5EC6F759-2055-422B-9000-D0E9E8C1307B}" srcOrd="9" destOrd="0" presId="urn:microsoft.com/office/officeart/2005/8/layout/gear1"/>
    <dgm:cxn modelId="{D9BC10CB-145E-4C41-976C-6A5142401CD2}" type="presParOf" srcId="{D5E759E8-9813-402F-86BA-7D5FCFB82133}" destId="{DAFA7EB5-5C5F-4107-AB4D-B55707331947}" srcOrd="10" destOrd="0" presId="urn:microsoft.com/office/officeart/2005/8/layout/gear1"/>
    <dgm:cxn modelId="{0C131D5B-E8E4-4646-BCFF-500D48AFCCC1}" type="presParOf" srcId="{D5E759E8-9813-402F-86BA-7D5FCFB82133}" destId="{CFE79F1F-C73E-42F7-A2CE-361B8DCCAC90}" srcOrd="11" destOrd="0" presId="urn:microsoft.com/office/officeart/2005/8/layout/gear1"/>
    <dgm:cxn modelId="{D1D1EAE6-FF98-455F-B02C-79568642AD94}" type="presParOf" srcId="{D5E759E8-9813-402F-86BA-7D5FCFB82133}" destId="{F01D10DE-60E7-4106-9C36-1FCAD1A0F55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723CA1-FD6A-4DCE-9C12-1AF7606D0F54}" type="doc">
      <dgm:prSet loTypeId="urn:microsoft.com/office/officeart/2005/8/layout/process1" loCatId="process" qsTypeId="urn:microsoft.com/office/officeart/2005/8/quickstyle/simple4" qsCatId="simple" csTypeId="urn:microsoft.com/office/officeart/2005/8/colors/accent6_2" csCatId="accent6" phldr="1"/>
      <dgm:spPr/>
    </dgm:pt>
    <dgm:pt modelId="{A28DF378-1466-4133-8F59-D83B92CD9CA3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Страховая компания выдает направление на ремонт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F907A7-30F7-4EC8-B2E8-751EC983BAAD}" type="parTrans" cxnId="{01B228C2-D117-4D0F-9C5B-256F7094619E}">
      <dgm:prSet/>
      <dgm:spPr/>
      <dgm:t>
        <a:bodyPr/>
        <a:lstStyle/>
        <a:p>
          <a:endParaRPr lang="ru-RU"/>
        </a:p>
      </dgm:t>
    </dgm:pt>
    <dgm:pt modelId="{B46795D2-905A-4F39-BE00-314CC5D72E03}" type="sibTrans" cxnId="{01B228C2-D117-4D0F-9C5B-256F7094619E}">
      <dgm:prSet custT="1"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A09BAB0B-F834-44CD-9A80-D631430C611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проводит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дефектовку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ТС, оценивает стоимость ремонта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698BB-2D4B-4C79-9257-AB468345144B}" type="parTrans" cxnId="{51BF69D6-09B7-4598-A8F8-FE505A5F196D}">
      <dgm:prSet/>
      <dgm:spPr/>
      <dgm:t>
        <a:bodyPr/>
        <a:lstStyle/>
        <a:p>
          <a:endParaRPr lang="ru-RU"/>
        </a:p>
      </dgm:t>
    </dgm:pt>
    <dgm:pt modelId="{6AB829E6-0AB5-45FE-AD4F-602992A749E2}" type="sibTrans" cxnId="{51BF69D6-09B7-4598-A8F8-FE505A5F196D}">
      <dgm:prSet custT="1"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C7336A3-B095-4A8E-A6AC-108A733B0DA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 подтверждает стоимость ремонта и объем ремонтных воздействий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6E0FA-2D95-4685-8881-7F5B050893E2}" type="parTrans" cxnId="{66B16A5D-9936-4287-91BE-A31FB6650C97}">
      <dgm:prSet/>
      <dgm:spPr/>
      <dgm:t>
        <a:bodyPr/>
        <a:lstStyle/>
        <a:p>
          <a:endParaRPr lang="ru-RU"/>
        </a:p>
      </dgm:t>
    </dgm:pt>
    <dgm:pt modelId="{F1D42FF6-1FB5-4031-8681-F643B676095A}" type="sibTrans" cxnId="{66B16A5D-9936-4287-91BE-A31FB6650C97}">
      <dgm:prSet custT="1"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7442D87-D8E0-4D75-9F3F-F90B0EAE64AD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заказывает запасные части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C5C41-D2D5-4F1A-A5D7-5307AD85DC14}" type="parTrans" cxnId="{970C454D-8B14-4032-9E0A-B17D9C200660}">
      <dgm:prSet/>
      <dgm:spPr/>
      <dgm:t>
        <a:bodyPr/>
        <a:lstStyle/>
        <a:p>
          <a:endParaRPr lang="ru-RU"/>
        </a:p>
      </dgm:t>
    </dgm:pt>
    <dgm:pt modelId="{84DFAA4F-5EBF-4D71-90E7-9376BFC71617}" type="sibTrans" cxnId="{970C454D-8B14-4032-9E0A-B17D9C200660}">
      <dgm:prSet custT="1"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D6DDD88-4128-4E7A-B30C-F61D6E99404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выставляет счет за ремонт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F3CE2-146F-4C29-8214-F4CA26EFB8BD}" type="parTrans" cxnId="{15F94B6A-1529-4356-8FE2-3B4E1DDF639C}">
      <dgm:prSet/>
      <dgm:spPr/>
      <dgm:t>
        <a:bodyPr/>
        <a:lstStyle/>
        <a:p>
          <a:endParaRPr lang="ru-RU"/>
        </a:p>
      </dgm:t>
    </dgm:pt>
    <dgm:pt modelId="{90D83C95-EB8B-4CBE-840F-F0AE30965485}" type="sibTrans" cxnId="{15F94B6A-1529-4356-8FE2-3B4E1DDF639C}">
      <dgm:prSet/>
      <dgm:spPr/>
      <dgm:t>
        <a:bodyPr/>
        <a:lstStyle/>
        <a:p>
          <a:endParaRPr lang="ru-RU"/>
        </a:p>
      </dgm:t>
    </dgm:pt>
    <dgm:pt modelId="{4D810801-7C6C-481F-A41B-72EA1E76F6C1}" type="pres">
      <dgm:prSet presAssocID="{60723CA1-FD6A-4DCE-9C12-1AF7606D0F54}" presName="Name0" presStyleCnt="0">
        <dgm:presLayoutVars>
          <dgm:dir/>
          <dgm:resizeHandles val="exact"/>
        </dgm:presLayoutVars>
      </dgm:prSet>
      <dgm:spPr/>
    </dgm:pt>
    <dgm:pt modelId="{72AF04C4-D473-4C04-8F9B-4395E3C2F199}" type="pres">
      <dgm:prSet presAssocID="{A28DF378-1466-4133-8F59-D83B92CD9CA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A0BA6-47A8-4190-ACD7-7833B06E8D54}" type="pres">
      <dgm:prSet presAssocID="{B46795D2-905A-4F39-BE00-314CC5D72E0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C19E2A6-C28F-4F2B-9A4A-DD8F8CBDD859}" type="pres">
      <dgm:prSet presAssocID="{B46795D2-905A-4F39-BE00-314CC5D72E0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DD034F8-1BEC-4A0D-977D-C85E3E3EAA71}" type="pres">
      <dgm:prSet presAssocID="{A09BAB0B-F834-44CD-9A80-D631430C611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83093-9AA1-445A-B600-21EC8D4FB0F1}" type="pres">
      <dgm:prSet presAssocID="{6AB829E6-0AB5-45FE-AD4F-602992A749E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8DCD2BE-D131-4A26-8F5F-D1792FC985DB}" type="pres">
      <dgm:prSet presAssocID="{6AB829E6-0AB5-45FE-AD4F-602992A749E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5CDA4E9-3DA8-41E2-9E0A-157F2736A196}" type="pres">
      <dgm:prSet presAssocID="{EC7336A3-B095-4A8E-A6AC-108A733B0DA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A7FA8-AF20-4ABD-AACF-D31B173DC8EC}" type="pres">
      <dgm:prSet presAssocID="{F1D42FF6-1FB5-4031-8681-F643B676095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2696251-EF33-43C9-884F-64F27C54C953}" type="pres">
      <dgm:prSet presAssocID="{F1D42FF6-1FB5-4031-8681-F643B676095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811E1D4-C5C2-408A-9A76-47937C5A2EB9}" type="pres">
      <dgm:prSet presAssocID="{67442D87-D8E0-4D75-9F3F-F90B0EAE64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EDA1F-AE05-4FBF-B4C5-F832E9D9A08E}" type="pres">
      <dgm:prSet presAssocID="{84DFAA4F-5EBF-4D71-90E7-9376BFC71617}" presName="sibTrans" presStyleLbl="sibTrans2D1" presStyleIdx="3" presStyleCnt="4"/>
      <dgm:spPr/>
      <dgm:t>
        <a:bodyPr/>
        <a:lstStyle/>
        <a:p>
          <a:endParaRPr lang="ru-RU"/>
        </a:p>
      </dgm:t>
    </dgm:pt>
    <dgm:pt modelId="{484E24A6-E028-44EF-B395-3B5352E8EB58}" type="pres">
      <dgm:prSet presAssocID="{84DFAA4F-5EBF-4D71-90E7-9376BFC7161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CD76A7A-426C-469F-827F-DCB1B3D7A6B3}" type="pres">
      <dgm:prSet presAssocID="{DD6DDD88-4128-4E7A-B30C-F61D6E99404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D7AF0-9345-4BD2-9DDD-4FB957360F9A}" type="presOf" srcId="{B46795D2-905A-4F39-BE00-314CC5D72E03}" destId="{66AA0BA6-47A8-4190-ACD7-7833B06E8D54}" srcOrd="0" destOrd="0" presId="urn:microsoft.com/office/officeart/2005/8/layout/process1"/>
    <dgm:cxn modelId="{01B228C2-D117-4D0F-9C5B-256F7094619E}" srcId="{60723CA1-FD6A-4DCE-9C12-1AF7606D0F54}" destId="{A28DF378-1466-4133-8F59-D83B92CD9CA3}" srcOrd="0" destOrd="0" parTransId="{FFF907A7-30F7-4EC8-B2E8-751EC983BAAD}" sibTransId="{B46795D2-905A-4F39-BE00-314CC5D72E03}"/>
    <dgm:cxn modelId="{7107D8C4-6742-433E-B24F-B48107C661E0}" type="presOf" srcId="{6AB829E6-0AB5-45FE-AD4F-602992A749E2}" destId="{78DCD2BE-D131-4A26-8F5F-D1792FC985DB}" srcOrd="1" destOrd="0" presId="urn:microsoft.com/office/officeart/2005/8/layout/process1"/>
    <dgm:cxn modelId="{15F94B6A-1529-4356-8FE2-3B4E1DDF639C}" srcId="{60723CA1-FD6A-4DCE-9C12-1AF7606D0F54}" destId="{DD6DDD88-4128-4E7A-B30C-F61D6E99404A}" srcOrd="4" destOrd="0" parTransId="{CECF3CE2-146F-4C29-8214-F4CA26EFB8BD}" sibTransId="{90D83C95-EB8B-4CBE-840F-F0AE30965485}"/>
    <dgm:cxn modelId="{DBE38559-ADB4-45F2-9043-C4DF1FF9A87C}" type="presOf" srcId="{A09BAB0B-F834-44CD-9A80-D631430C611A}" destId="{DDD034F8-1BEC-4A0D-977D-C85E3E3EAA71}" srcOrd="0" destOrd="0" presId="urn:microsoft.com/office/officeart/2005/8/layout/process1"/>
    <dgm:cxn modelId="{E02A1995-87F7-48B8-9F7A-A4F5F4ADAE71}" type="presOf" srcId="{A28DF378-1466-4133-8F59-D83B92CD9CA3}" destId="{72AF04C4-D473-4C04-8F9B-4395E3C2F199}" srcOrd="0" destOrd="0" presId="urn:microsoft.com/office/officeart/2005/8/layout/process1"/>
    <dgm:cxn modelId="{66B65519-B8E4-47D2-9851-64E2E1EDDCA4}" type="presOf" srcId="{6AB829E6-0AB5-45FE-AD4F-602992A749E2}" destId="{52F83093-9AA1-445A-B600-21EC8D4FB0F1}" srcOrd="0" destOrd="0" presId="urn:microsoft.com/office/officeart/2005/8/layout/process1"/>
    <dgm:cxn modelId="{79929492-F0B0-41E6-A7B7-A6AA30869E97}" type="presOf" srcId="{84DFAA4F-5EBF-4D71-90E7-9376BFC71617}" destId="{3BAEDA1F-AE05-4FBF-B4C5-F832E9D9A08E}" srcOrd="0" destOrd="0" presId="urn:microsoft.com/office/officeart/2005/8/layout/process1"/>
    <dgm:cxn modelId="{970C454D-8B14-4032-9E0A-B17D9C200660}" srcId="{60723CA1-FD6A-4DCE-9C12-1AF7606D0F54}" destId="{67442D87-D8E0-4D75-9F3F-F90B0EAE64AD}" srcOrd="3" destOrd="0" parTransId="{514C5C41-D2D5-4F1A-A5D7-5307AD85DC14}" sibTransId="{84DFAA4F-5EBF-4D71-90E7-9376BFC71617}"/>
    <dgm:cxn modelId="{EA5DB426-13B4-44CE-BC98-AFCCDFC070B4}" type="presOf" srcId="{F1D42FF6-1FB5-4031-8681-F643B676095A}" destId="{32696251-EF33-43C9-884F-64F27C54C953}" srcOrd="1" destOrd="0" presId="urn:microsoft.com/office/officeart/2005/8/layout/process1"/>
    <dgm:cxn modelId="{B37073D2-CF4C-4CAD-A82B-DAEC705D6B0E}" type="presOf" srcId="{67442D87-D8E0-4D75-9F3F-F90B0EAE64AD}" destId="{9811E1D4-C5C2-408A-9A76-47937C5A2EB9}" srcOrd="0" destOrd="0" presId="urn:microsoft.com/office/officeart/2005/8/layout/process1"/>
    <dgm:cxn modelId="{66939DE3-134B-43C8-8B51-DACB1E61558B}" type="presOf" srcId="{B46795D2-905A-4F39-BE00-314CC5D72E03}" destId="{AC19E2A6-C28F-4F2B-9A4A-DD8F8CBDD859}" srcOrd="1" destOrd="0" presId="urn:microsoft.com/office/officeart/2005/8/layout/process1"/>
    <dgm:cxn modelId="{BDCB7B73-B14C-4166-BE66-07679D0683A9}" type="presOf" srcId="{84DFAA4F-5EBF-4D71-90E7-9376BFC71617}" destId="{484E24A6-E028-44EF-B395-3B5352E8EB58}" srcOrd="1" destOrd="0" presId="urn:microsoft.com/office/officeart/2005/8/layout/process1"/>
    <dgm:cxn modelId="{66B16A5D-9936-4287-91BE-A31FB6650C97}" srcId="{60723CA1-FD6A-4DCE-9C12-1AF7606D0F54}" destId="{EC7336A3-B095-4A8E-A6AC-108A733B0DA6}" srcOrd="2" destOrd="0" parTransId="{DF76E0FA-2D95-4685-8881-7F5B050893E2}" sibTransId="{F1D42FF6-1FB5-4031-8681-F643B676095A}"/>
    <dgm:cxn modelId="{51BF69D6-09B7-4598-A8F8-FE505A5F196D}" srcId="{60723CA1-FD6A-4DCE-9C12-1AF7606D0F54}" destId="{A09BAB0B-F834-44CD-9A80-D631430C611A}" srcOrd="1" destOrd="0" parTransId="{77A698BB-2D4B-4C79-9257-AB468345144B}" sibTransId="{6AB829E6-0AB5-45FE-AD4F-602992A749E2}"/>
    <dgm:cxn modelId="{53466CF8-4F81-4573-A239-2E6D1CF591FE}" type="presOf" srcId="{EC7336A3-B095-4A8E-A6AC-108A733B0DA6}" destId="{75CDA4E9-3DA8-41E2-9E0A-157F2736A196}" srcOrd="0" destOrd="0" presId="urn:microsoft.com/office/officeart/2005/8/layout/process1"/>
    <dgm:cxn modelId="{296F0A44-B9A4-454B-B735-297E90D38016}" type="presOf" srcId="{60723CA1-FD6A-4DCE-9C12-1AF7606D0F54}" destId="{4D810801-7C6C-481F-A41B-72EA1E76F6C1}" srcOrd="0" destOrd="0" presId="urn:microsoft.com/office/officeart/2005/8/layout/process1"/>
    <dgm:cxn modelId="{7CDE5330-8FF6-4193-9ED5-B52816490E5D}" type="presOf" srcId="{F1D42FF6-1FB5-4031-8681-F643B676095A}" destId="{99EA7FA8-AF20-4ABD-AACF-D31B173DC8EC}" srcOrd="0" destOrd="0" presId="urn:microsoft.com/office/officeart/2005/8/layout/process1"/>
    <dgm:cxn modelId="{FDC7176C-4AB0-48F0-99F2-8C2B0E8E5B99}" type="presOf" srcId="{DD6DDD88-4128-4E7A-B30C-F61D6E99404A}" destId="{4CD76A7A-426C-469F-827F-DCB1B3D7A6B3}" srcOrd="0" destOrd="0" presId="urn:microsoft.com/office/officeart/2005/8/layout/process1"/>
    <dgm:cxn modelId="{1DB7FD18-3052-4500-931B-BB527A38B1DD}" type="presParOf" srcId="{4D810801-7C6C-481F-A41B-72EA1E76F6C1}" destId="{72AF04C4-D473-4C04-8F9B-4395E3C2F199}" srcOrd="0" destOrd="0" presId="urn:microsoft.com/office/officeart/2005/8/layout/process1"/>
    <dgm:cxn modelId="{BDCE45C9-48C2-49E6-978F-24E0BB8978C5}" type="presParOf" srcId="{4D810801-7C6C-481F-A41B-72EA1E76F6C1}" destId="{66AA0BA6-47A8-4190-ACD7-7833B06E8D54}" srcOrd="1" destOrd="0" presId="urn:microsoft.com/office/officeart/2005/8/layout/process1"/>
    <dgm:cxn modelId="{0F10B3E5-B5E1-49F1-BA6A-846C5569472B}" type="presParOf" srcId="{66AA0BA6-47A8-4190-ACD7-7833B06E8D54}" destId="{AC19E2A6-C28F-4F2B-9A4A-DD8F8CBDD859}" srcOrd="0" destOrd="0" presId="urn:microsoft.com/office/officeart/2005/8/layout/process1"/>
    <dgm:cxn modelId="{8764670E-4E57-4170-B0ED-89C965F6B905}" type="presParOf" srcId="{4D810801-7C6C-481F-A41B-72EA1E76F6C1}" destId="{DDD034F8-1BEC-4A0D-977D-C85E3E3EAA71}" srcOrd="2" destOrd="0" presId="urn:microsoft.com/office/officeart/2005/8/layout/process1"/>
    <dgm:cxn modelId="{368DD969-081C-41DB-9C22-DF00E489B5DE}" type="presParOf" srcId="{4D810801-7C6C-481F-A41B-72EA1E76F6C1}" destId="{52F83093-9AA1-445A-B600-21EC8D4FB0F1}" srcOrd="3" destOrd="0" presId="urn:microsoft.com/office/officeart/2005/8/layout/process1"/>
    <dgm:cxn modelId="{B5C7BF47-0860-4C06-BF24-7EF78BACEF90}" type="presParOf" srcId="{52F83093-9AA1-445A-B600-21EC8D4FB0F1}" destId="{78DCD2BE-D131-4A26-8F5F-D1792FC985DB}" srcOrd="0" destOrd="0" presId="urn:microsoft.com/office/officeart/2005/8/layout/process1"/>
    <dgm:cxn modelId="{63F3CF6F-E0AE-4DD1-ABD8-8CFE57741DBA}" type="presParOf" srcId="{4D810801-7C6C-481F-A41B-72EA1E76F6C1}" destId="{75CDA4E9-3DA8-41E2-9E0A-157F2736A196}" srcOrd="4" destOrd="0" presId="urn:microsoft.com/office/officeart/2005/8/layout/process1"/>
    <dgm:cxn modelId="{AE042894-1732-40E7-84D9-20EA3942E7B4}" type="presParOf" srcId="{4D810801-7C6C-481F-A41B-72EA1E76F6C1}" destId="{99EA7FA8-AF20-4ABD-AACF-D31B173DC8EC}" srcOrd="5" destOrd="0" presId="urn:microsoft.com/office/officeart/2005/8/layout/process1"/>
    <dgm:cxn modelId="{F9A6F899-DB59-4795-93B3-C4E172DDFC6A}" type="presParOf" srcId="{99EA7FA8-AF20-4ABD-AACF-D31B173DC8EC}" destId="{32696251-EF33-43C9-884F-64F27C54C953}" srcOrd="0" destOrd="0" presId="urn:microsoft.com/office/officeart/2005/8/layout/process1"/>
    <dgm:cxn modelId="{BA8DC9D5-DCF6-4333-9EEC-34D91D63B835}" type="presParOf" srcId="{4D810801-7C6C-481F-A41B-72EA1E76F6C1}" destId="{9811E1D4-C5C2-408A-9A76-47937C5A2EB9}" srcOrd="6" destOrd="0" presId="urn:microsoft.com/office/officeart/2005/8/layout/process1"/>
    <dgm:cxn modelId="{299C2BC6-B0EE-4D1D-B2ED-C824804B87F7}" type="presParOf" srcId="{4D810801-7C6C-481F-A41B-72EA1E76F6C1}" destId="{3BAEDA1F-AE05-4FBF-B4C5-F832E9D9A08E}" srcOrd="7" destOrd="0" presId="urn:microsoft.com/office/officeart/2005/8/layout/process1"/>
    <dgm:cxn modelId="{B13D0191-FA4D-40AF-8F04-A5C7C31DF786}" type="presParOf" srcId="{3BAEDA1F-AE05-4FBF-B4C5-F832E9D9A08E}" destId="{484E24A6-E028-44EF-B395-3B5352E8EB58}" srcOrd="0" destOrd="0" presId="urn:microsoft.com/office/officeart/2005/8/layout/process1"/>
    <dgm:cxn modelId="{CE679216-3ACD-4B71-A050-DBA08BFDBA07}" type="presParOf" srcId="{4D810801-7C6C-481F-A41B-72EA1E76F6C1}" destId="{4CD76A7A-426C-469F-827F-DCB1B3D7A6B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FE309-4EF8-41FC-B9E8-5F9FF14F5954}">
      <dsp:nvSpPr>
        <dsp:cNvPr id="0" name=""/>
        <dsp:cNvSpPr/>
      </dsp:nvSpPr>
      <dsp:spPr>
        <a:xfrm rot="5400000">
          <a:off x="-218483" y="223570"/>
          <a:ext cx="1456559" cy="1019591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Страховые компании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514882"/>
        <a:ext cx="1019591" cy="436968"/>
      </dsp:txXfrm>
    </dsp:sp>
    <dsp:sp modelId="{25065742-4CED-4E80-A88C-63F2031F33C8}">
      <dsp:nvSpPr>
        <dsp:cNvPr id="0" name=""/>
        <dsp:cNvSpPr/>
      </dsp:nvSpPr>
      <dsp:spPr>
        <a:xfrm rot="5400000">
          <a:off x="4482387" y="-3457709"/>
          <a:ext cx="946763" cy="7872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времени урегулирования убытков;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лояльности Владельцев ТС</a:t>
          </a:r>
          <a:r>
            <a:rPr lang="en-US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19591" y="51304"/>
        <a:ext cx="7826139" cy="854329"/>
      </dsp:txXfrm>
    </dsp:sp>
    <dsp:sp modelId="{CF37CDA8-A8C4-49FD-8CD3-675DB790C879}">
      <dsp:nvSpPr>
        <dsp:cNvPr id="0" name=""/>
        <dsp:cNvSpPr/>
      </dsp:nvSpPr>
      <dsp:spPr>
        <a:xfrm rot="5400000">
          <a:off x="-218483" y="1573883"/>
          <a:ext cx="1456559" cy="1019591"/>
        </a:xfrm>
        <a:prstGeom prst="chevron">
          <a:avLst/>
        </a:prstGeom>
        <a:solidFill>
          <a:schemeClr val="accent6">
            <a:shade val="50000"/>
            <a:hueOff val="-230848"/>
            <a:satOff val="15390"/>
            <a:lumOff val="20092"/>
            <a:alphaOff val="0"/>
          </a:schemeClr>
        </a:solidFill>
        <a:ln w="25400" cap="flat" cmpd="sng" algn="ctr">
          <a:solidFill>
            <a:schemeClr val="accent6">
              <a:shade val="50000"/>
              <a:hueOff val="-230848"/>
              <a:satOff val="15390"/>
              <a:lumOff val="20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865195"/>
        <a:ext cx="1019591" cy="436968"/>
      </dsp:txXfrm>
    </dsp:sp>
    <dsp:sp modelId="{A2B3DDEF-0FC1-4220-9CDC-6A8C2AF9D69B}">
      <dsp:nvSpPr>
        <dsp:cNvPr id="0" name=""/>
        <dsp:cNvSpPr/>
      </dsp:nvSpPr>
      <dsp:spPr>
        <a:xfrm rot="5400000">
          <a:off x="4445298" y="-2077678"/>
          <a:ext cx="1020942" cy="78129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230848"/>
              <a:satOff val="15390"/>
              <a:lumOff val="20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загрузки кузовных участков;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издержек при согласовании ремонта;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времени ремонта.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49310" y="1368148"/>
        <a:ext cx="7763081" cy="921266"/>
      </dsp:txXfrm>
    </dsp:sp>
    <dsp:sp modelId="{5BB65F60-9F92-4484-BA6C-7688FB5B5678}">
      <dsp:nvSpPr>
        <dsp:cNvPr id="0" name=""/>
        <dsp:cNvSpPr/>
      </dsp:nvSpPr>
      <dsp:spPr>
        <a:xfrm rot="5400000">
          <a:off x="-218483" y="2887107"/>
          <a:ext cx="1456559" cy="1019591"/>
        </a:xfrm>
        <a:prstGeom prst="chevron">
          <a:avLst/>
        </a:prstGeom>
        <a:solidFill>
          <a:schemeClr val="accent6">
            <a:shade val="50000"/>
            <a:hueOff val="-461695"/>
            <a:satOff val="30780"/>
            <a:lumOff val="40185"/>
            <a:alphaOff val="0"/>
          </a:schemeClr>
        </a:solidFill>
        <a:ln w="25400" cap="flat" cmpd="sng" algn="ctr">
          <a:solidFill>
            <a:schemeClr val="accent6">
              <a:shade val="50000"/>
              <a:hueOff val="-461695"/>
              <a:satOff val="30780"/>
              <a:lumOff val="40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Поставщики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178419"/>
        <a:ext cx="1019591" cy="436968"/>
      </dsp:txXfrm>
    </dsp:sp>
    <dsp:sp modelId="{FE443B0E-2670-4E20-A63A-D99484CAA210}">
      <dsp:nvSpPr>
        <dsp:cNvPr id="0" name=""/>
        <dsp:cNvSpPr/>
      </dsp:nvSpPr>
      <dsp:spPr>
        <a:xfrm rot="5400000">
          <a:off x="4482387" y="-794173"/>
          <a:ext cx="946763" cy="7872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461695"/>
              <a:satOff val="30780"/>
              <a:lumOff val="40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оборота запасных частей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19591" y="2714840"/>
        <a:ext cx="7826139" cy="854329"/>
      </dsp:txXfrm>
    </dsp:sp>
    <dsp:sp modelId="{D96CB8A1-D0E0-40D8-A136-9B457BDA9D09}">
      <dsp:nvSpPr>
        <dsp:cNvPr id="0" name=""/>
        <dsp:cNvSpPr/>
      </dsp:nvSpPr>
      <dsp:spPr>
        <a:xfrm rot="5400000">
          <a:off x="-218483" y="4200330"/>
          <a:ext cx="1456559" cy="1019591"/>
        </a:xfrm>
        <a:prstGeom prst="chevron">
          <a:avLst/>
        </a:prstGeom>
        <a:solidFill>
          <a:schemeClr val="accent6">
            <a:shade val="50000"/>
            <a:hueOff val="-230848"/>
            <a:satOff val="15390"/>
            <a:lumOff val="20092"/>
            <a:alphaOff val="0"/>
          </a:schemeClr>
        </a:solidFill>
        <a:ln w="25400" cap="flat" cmpd="sng" algn="ctr">
          <a:solidFill>
            <a:schemeClr val="accent6">
              <a:shade val="50000"/>
              <a:hueOff val="-230848"/>
              <a:satOff val="15390"/>
              <a:lumOff val="20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Владельцы ТС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4491642"/>
        <a:ext cx="1019591" cy="436968"/>
      </dsp:txXfrm>
    </dsp:sp>
    <dsp:sp modelId="{4915203E-0907-4278-A825-F8E3C2E52C21}">
      <dsp:nvSpPr>
        <dsp:cNvPr id="0" name=""/>
        <dsp:cNvSpPr/>
      </dsp:nvSpPr>
      <dsp:spPr>
        <a:xfrm rot="5400000">
          <a:off x="4482387" y="519050"/>
          <a:ext cx="946763" cy="7872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230848"/>
              <a:satOff val="15390"/>
              <a:lumOff val="20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качественного сервиса в минимальные сроки.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19591" y="4028064"/>
        <a:ext cx="7826139" cy="854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47ED6-6C87-43D7-A9D3-D63F5955E5CD}">
      <dsp:nvSpPr>
        <dsp:cNvPr id="0" name=""/>
        <dsp:cNvSpPr/>
      </dsp:nvSpPr>
      <dsp:spPr>
        <a:xfrm>
          <a:off x="1746061" y="0"/>
          <a:ext cx="2476925" cy="247730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27FD4F-CC77-4D27-BE58-6AADC002B98C}">
      <dsp:nvSpPr>
        <dsp:cNvPr id="0" name=""/>
        <dsp:cNvSpPr/>
      </dsp:nvSpPr>
      <dsp:spPr>
        <a:xfrm>
          <a:off x="2293543" y="894381"/>
          <a:ext cx="1376379" cy="68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Страховая компания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3543" y="894381"/>
        <a:ext cx="1376379" cy="688025"/>
      </dsp:txXfrm>
    </dsp:sp>
    <dsp:sp modelId="{62B62897-418F-4744-8030-9C1AC494552F}">
      <dsp:nvSpPr>
        <dsp:cNvPr id="0" name=""/>
        <dsp:cNvSpPr/>
      </dsp:nvSpPr>
      <dsp:spPr>
        <a:xfrm>
          <a:off x="1058104" y="1423393"/>
          <a:ext cx="2476925" cy="247730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63EFD-343B-4FF9-B317-0F26CCF4B702}">
      <dsp:nvSpPr>
        <dsp:cNvPr id="0" name=""/>
        <dsp:cNvSpPr/>
      </dsp:nvSpPr>
      <dsp:spPr>
        <a:xfrm>
          <a:off x="1608377" y="2326008"/>
          <a:ext cx="1376379" cy="68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Поставщик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8377" y="2326008"/>
        <a:ext cx="1376379" cy="688025"/>
      </dsp:txXfrm>
    </dsp:sp>
    <dsp:sp modelId="{1AC277C2-6146-42A3-ABA9-5F3138C7826C}">
      <dsp:nvSpPr>
        <dsp:cNvPr id="0" name=""/>
        <dsp:cNvSpPr/>
      </dsp:nvSpPr>
      <dsp:spPr>
        <a:xfrm>
          <a:off x="1922353" y="3017121"/>
          <a:ext cx="2128062" cy="212891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E79569-4A0D-4ACD-801C-B5009E5294A2}">
      <dsp:nvSpPr>
        <dsp:cNvPr id="0" name=""/>
        <dsp:cNvSpPr/>
      </dsp:nvSpPr>
      <dsp:spPr>
        <a:xfrm>
          <a:off x="2296799" y="3759694"/>
          <a:ext cx="1376379" cy="68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Ремонтник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6799" y="3759694"/>
        <a:ext cx="1376379" cy="688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894FB-E228-467E-BAE2-C21856AB158E}">
      <dsp:nvSpPr>
        <dsp:cNvPr id="0" name=""/>
        <dsp:cNvSpPr/>
      </dsp:nvSpPr>
      <dsp:spPr>
        <a:xfrm>
          <a:off x="1831498" y="1175861"/>
          <a:ext cx="1437163" cy="1437163"/>
        </a:xfrm>
        <a:prstGeom prst="gear9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Ремонтник</a:t>
          </a:r>
          <a:endParaRPr lang="ru-RU" sz="800" b="1" kern="1200" dirty="0">
            <a:solidFill>
              <a:schemeClr val="tx1"/>
            </a:solidFill>
          </a:endParaRPr>
        </a:p>
      </dsp:txBody>
      <dsp:txXfrm>
        <a:off x="2120432" y="1512510"/>
        <a:ext cx="859295" cy="738731"/>
      </dsp:txXfrm>
    </dsp:sp>
    <dsp:sp modelId="{E01F929E-15A2-4ED8-89BF-FA0454F0EFC8}">
      <dsp:nvSpPr>
        <dsp:cNvPr id="0" name=""/>
        <dsp:cNvSpPr/>
      </dsp:nvSpPr>
      <dsp:spPr>
        <a:xfrm>
          <a:off x="995330" y="836168"/>
          <a:ext cx="1045210" cy="1045210"/>
        </a:xfrm>
        <a:prstGeom prst="gear6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Поставщик</a:t>
          </a:r>
          <a:endParaRPr lang="ru-RU" sz="800" b="1" kern="1200" dirty="0">
            <a:solidFill>
              <a:schemeClr val="tx1"/>
            </a:solidFill>
          </a:endParaRPr>
        </a:p>
      </dsp:txBody>
      <dsp:txXfrm>
        <a:off x="1258465" y="1100893"/>
        <a:ext cx="518940" cy="515760"/>
      </dsp:txXfrm>
    </dsp:sp>
    <dsp:sp modelId="{277B848F-C6BA-4D49-9DB3-B15032037B28}">
      <dsp:nvSpPr>
        <dsp:cNvPr id="0" name=""/>
        <dsp:cNvSpPr/>
      </dsp:nvSpPr>
      <dsp:spPr>
        <a:xfrm rot="20700000">
          <a:off x="1580755" y="115079"/>
          <a:ext cx="1024092" cy="1024092"/>
        </a:xfrm>
        <a:prstGeom prst="gear6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Страховая компания</a:t>
          </a:r>
          <a:endParaRPr lang="ru-RU" sz="800" b="1" kern="1200" dirty="0">
            <a:solidFill>
              <a:schemeClr val="tx1"/>
            </a:solidFill>
          </a:endParaRPr>
        </a:p>
      </dsp:txBody>
      <dsp:txXfrm rot="-20700000">
        <a:off x="1805368" y="339693"/>
        <a:ext cx="574865" cy="574865"/>
      </dsp:txXfrm>
    </dsp:sp>
    <dsp:sp modelId="{DAFA7EB5-5C5F-4107-AB4D-B55707331947}">
      <dsp:nvSpPr>
        <dsp:cNvPr id="0" name=""/>
        <dsp:cNvSpPr/>
      </dsp:nvSpPr>
      <dsp:spPr>
        <a:xfrm>
          <a:off x="1704518" y="968201"/>
          <a:ext cx="1839569" cy="1839569"/>
        </a:xfrm>
        <a:prstGeom prst="circularArrow">
          <a:avLst>
            <a:gd name="adj1" fmla="val 4687"/>
            <a:gd name="adj2" fmla="val 299029"/>
            <a:gd name="adj3" fmla="val 2460657"/>
            <a:gd name="adj4" fmla="val 15986502"/>
            <a:gd name="adj5" fmla="val 5469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79F1F-C73E-42F7-A2CE-361B8DCCAC90}">
      <dsp:nvSpPr>
        <dsp:cNvPr id="0" name=""/>
        <dsp:cNvSpPr/>
      </dsp:nvSpPr>
      <dsp:spPr>
        <a:xfrm>
          <a:off x="810226" y="611688"/>
          <a:ext cx="1336562" cy="13365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6">
            <a:shade val="90000"/>
            <a:hueOff val="-241362"/>
            <a:satOff val="3282"/>
            <a:lumOff val="138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D10DE-60E7-4106-9C36-1FCAD1A0F55C}">
      <dsp:nvSpPr>
        <dsp:cNvPr id="0" name=""/>
        <dsp:cNvSpPr/>
      </dsp:nvSpPr>
      <dsp:spPr>
        <a:xfrm>
          <a:off x="1343871" y="-102448"/>
          <a:ext cx="1441083" cy="144108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6">
            <a:shade val="90000"/>
            <a:hueOff val="-482724"/>
            <a:satOff val="6563"/>
            <a:lumOff val="277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F04C4-D473-4C04-8F9B-4395E3C2F199}">
      <dsp:nvSpPr>
        <dsp:cNvPr id="0" name=""/>
        <dsp:cNvSpPr/>
      </dsp:nvSpPr>
      <dsp:spPr>
        <a:xfrm>
          <a:off x="4339" y="347040"/>
          <a:ext cx="1345190" cy="958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Страховая компания выдает направление на ремонт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11" y="375112"/>
        <a:ext cx="1289046" cy="902304"/>
      </dsp:txXfrm>
    </dsp:sp>
    <dsp:sp modelId="{66AA0BA6-47A8-4190-ACD7-7833B06E8D54}">
      <dsp:nvSpPr>
        <dsp:cNvPr id="0" name=""/>
        <dsp:cNvSpPr/>
      </dsp:nvSpPr>
      <dsp:spPr>
        <a:xfrm>
          <a:off x="1484049" y="659461"/>
          <a:ext cx="285180" cy="333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</a:endParaRPr>
        </a:p>
      </dsp:txBody>
      <dsp:txXfrm>
        <a:off x="1484049" y="726182"/>
        <a:ext cx="199626" cy="200165"/>
      </dsp:txXfrm>
    </dsp:sp>
    <dsp:sp modelId="{DDD034F8-1BEC-4A0D-977D-C85E3E3EAA71}">
      <dsp:nvSpPr>
        <dsp:cNvPr id="0" name=""/>
        <dsp:cNvSpPr/>
      </dsp:nvSpPr>
      <dsp:spPr>
        <a:xfrm>
          <a:off x="1887606" y="347040"/>
          <a:ext cx="1345190" cy="958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проводит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дефектовку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ТС, оценивает стоимость ремонта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5678" y="375112"/>
        <a:ext cx="1289046" cy="902304"/>
      </dsp:txXfrm>
    </dsp:sp>
    <dsp:sp modelId="{52F83093-9AA1-445A-B600-21EC8D4FB0F1}">
      <dsp:nvSpPr>
        <dsp:cNvPr id="0" name=""/>
        <dsp:cNvSpPr/>
      </dsp:nvSpPr>
      <dsp:spPr>
        <a:xfrm>
          <a:off x="3367316" y="659461"/>
          <a:ext cx="285180" cy="333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</a:endParaRPr>
        </a:p>
      </dsp:txBody>
      <dsp:txXfrm>
        <a:off x="3367316" y="726182"/>
        <a:ext cx="199626" cy="200165"/>
      </dsp:txXfrm>
    </dsp:sp>
    <dsp:sp modelId="{75CDA4E9-3DA8-41E2-9E0A-157F2736A196}">
      <dsp:nvSpPr>
        <dsp:cNvPr id="0" name=""/>
        <dsp:cNvSpPr/>
      </dsp:nvSpPr>
      <dsp:spPr>
        <a:xfrm>
          <a:off x="3770874" y="347040"/>
          <a:ext cx="1345190" cy="958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 подтверждает стоимость ремонта и объем ремонтных воздействий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8946" y="375112"/>
        <a:ext cx="1289046" cy="902304"/>
      </dsp:txXfrm>
    </dsp:sp>
    <dsp:sp modelId="{99EA7FA8-AF20-4ABD-AACF-D31B173DC8EC}">
      <dsp:nvSpPr>
        <dsp:cNvPr id="0" name=""/>
        <dsp:cNvSpPr/>
      </dsp:nvSpPr>
      <dsp:spPr>
        <a:xfrm>
          <a:off x="5250584" y="659461"/>
          <a:ext cx="285180" cy="333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</a:endParaRPr>
        </a:p>
      </dsp:txBody>
      <dsp:txXfrm>
        <a:off x="5250584" y="726182"/>
        <a:ext cx="199626" cy="200165"/>
      </dsp:txXfrm>
    </dsp:sp>
    <dsp:sp modelId="{9811E1D4-C5C2-408A-9A76-47937C5A2EB9}">
      <dsp:nvSpPr>
        <dsp:cNvPr id="0" name=""/>
        <dsp:cNvSpPr/>
      </dsp:nvSpPr>
      <dsp:spPr>
        <a:xfrm>
          <a:off x="5654141" y="347040"/>
          <a:ext cx="1345190" cy="958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заказывает запасные части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2213" y="375112"/>
        <a:ext cx="1289046" cy="902304"/>
      </dsp:txXfrm>
    </dsp:sp>
    <dsp:sp modelId="{3BAEDA1F-AE05-4FBF-B4C5-F832E9D9A08E}">
      <dsp:nvSpPr>
        <dsp:cNvPr id="0" name=""/>
        <dsp:cNvSpPr/>
      </dsp:nvSpPr>
      <dsp:spPr>
        <a:xfrm>
          <a:off x="7133851" y="659461"/>
          <a:ext cx="285180" cy="333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</a:endParaRPr>
        </a:p>
      </dsp:txBody>
      <dsp:txXfrm>
        <a:off x="7133851" y="726182"/>
        <a:ext cx="199626" cy="200165"/>
      </dsp:txXfrm>
    </dsp:sp>
    <dsp:sp modelId="{4CD76A7A-426C-469F-827F-DCB1B3D7A6B3}">
      <dsp:nvSpPr>
        <dsp:cNvPr id="0" name=""/>
        <dsp:cNvSpPr/>
      </dsp:nvSpPr>
      <dsp:spPr>
        <a:xfrm>
          <a:off x="7537408" y="347040"/>
          <a:ext cx="1345190" cy="958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 выставляет счет за ремонт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5480" y="375112"/>
        <a:ext cx="1289046" cy="902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FE6F-9C56-42BE-8054-4FF5D41C8DDA}" type="datetimeFigureOut">
              <a:rPr lang="pl-PL" smtClean="0"/>
              <a:t>2015-11-23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B1BAB-C4BB-4E93-9681-B3DD823DF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216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7D470-4D6A-D84D-8638-5BB43FAD81D6}" type="datetimeFigureOut">
              <a:rPr lang="pl-PL" smtClean="0"/>
              <a:t>2015-11-23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102A1-EE88-A94C-A89E-F5CECE0781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874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‹#›</a:t>
            </a:fld>
            <a:endParaRPr lang="de-DE" dirty="0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  <p:sp>
        <p:nvSpPr>
          <p:cNvPr id="8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7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‹#›</a:t>
            </a:fld>
            <a:endParaRPr lang="de-DE" dirty="0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151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 dirty="0">
              <a:latin typeface="Calibri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7" name="Bild 3" descr="Balken_groß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9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4011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1724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1102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46910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  <p:pic>
        <p:nvPicPr>
          <p:cNvPr id="8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10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05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‹#›</a:t>
            </a:fld>
            <a:endParaRPr lang="de-DE" dirty="0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0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 dirty="0">
              <a:latin typeface="Calibri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23987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96231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92847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41869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Calibri"/>
              </a:rPr>
              <a:pPr/>
              <a:t>‹#›</a:t>
            </a:fld>
            <a:endParaRPr lang="de-DE">
              <a:latin typeface="Calibri"/>
            </a:endParaRP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837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09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85632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68887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25238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1282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pl-PL" smtClean="0"/>
              <a:t>Kliknij, aby edyt. styl wz. tyt.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51503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1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A842-B99C-4291-BC2F-41EB9CFCBC9A}" type="datetimeFigureOut">
              <a:rPr lang="en-US" smtClean="0"/>
              <a:pPr/>
              <a:t>11/23/2015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51E0E424-19C5-4CA6-B259-4C3010AE685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6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75935" y="5887769"/>
            <a:ext cx="6121881" cy="810931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27</a:t>
            </a:r>
            <a:r>
              <a:rPr lang="en-US" sz="1800" i="1" dirty="0" smtClean="0"/>
              <a:t>.</a:t>
            </a:r>
            <a:r>
              <a:rPr lang="ru-RU" sz="1800" i="1" dirty="0" smtClean="0"/>
              <a:t>11</a:t>
            </a:r>
            <a:r>
              <a:rPr lang="en-US" sz="1800" i="1" dirty="0" smtClean="0"/>
              <a:t>.2015</a:t>
            </a:r>
            <a:endParaRPr lang="en-US" sz="18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75449" y="5149230"/>
            <a:ext cx="7022367" cy="473820"/>
          </a:xfrm>
        </p:spPr>
        <p:txBody>
          <a:bodyPr/>
          <a:lstStyle/>
          <a:p>
            <a:r>
              <a:rPr lang="en-US" sz="3200" dirty="0" smtClean="0"/>
              <a:t>AudaParts</a:t>
            </a:r>
            <a:r>
              <a:rPr lang="ru-RU" sz="3200" dirty="0" smtClean="0"/>
              <a:t> для СТО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07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000" b="1" dirty="0" smtClean="0"/>
              <a:t>План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51" y="1214610"/>
            <a:ext cx="8667257" cy="410503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участников рынка;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концепции;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работы системы;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для СТО;</a:t>
            </a:r>
          </a:p>
        </p:txBody>
      </p:sp>
    </p:spTree>
    <p:extLst>
      <p:ext uri="{BB962C8B-B14F-4D97-AF65-F5344CB8AC3E}">
        <p14:creationId xmlns:p14="http://schemas.microsoft.com/office/powerpoint/2010/main" val="31195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52" y="337387"/>
            <a:ext cx="6488718" cy="464524"/>
          </a:xfrm>
        </p:spPr>
        <p:txBody>
          <a:bodyPr/>
          <a:lstStyle/>
          <a:p>
            <a:r>
              <a:rPr lang="ru-RU" sz="2000" b="1" dirty="0" smtClean="0"/>
              <a:t>Основные задачи участников рынка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656187"/>
              </p:ext>
            </p:extLst>
          </p:nvPr>
        </p:nvGraphicFramePr>
        <p:xfrm>
          <a:off x="252413" y="1600200"/>
          <a:ext cx="8666162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0889385"/>
              </p:ext>
            </p:extLst>
          </p:nvPr>
        </p:nvGraphicFramePr>
        <p:xfrm>
          <a:off x="141884" y="982031"/>
          <a:ext cx="8891948" cy="544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8126" y="6069133"/>
            <a:ext cx="66541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рентабельности бизнеса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Описание концепции</a:t>
            </a:r>
            <a:endParaRPr lang="ru-RU" sz="20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34952110"/>
              </p:ext>
            </p:extLst>
          </p:nvPr>
        </p:nvGraphicFramePr>
        <p:xfrm>
          <a:off x="1812502" y="615785"/>
          <a:ext cx="5281091" cy="5146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80726" y="1214280"/>
            <a:ext cx="2206370" cy="938496"/>
          </a:xfrm>
          <a:prstGeom prst="rect">
            <a:avLst/>
          </a:prstGeom>
          <a:solidFill>
            <a:srgbClr val="D36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ОСАГО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90408" y="4356886"/>
            <a:ext cx="2206370" cy="938496"/>
          </a:xfrm>
          <a:prstGeom prst="rect">
            <a:avLst/>
          </a:prstGeom>
          <a:solidFill>
            <a:srgbClr val="D36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Дилеры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0726" y="4356886"/>
            <a:ext cx="2206370" cy="938496"/>
          </a:xfrm>
          <a:prstGeom prst="rect">
            <a:avLst/>
          </a:prstGeom>
          <a:solidFill>
            <a:srgbClr val="D36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дилеры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317" y="2785583"/>
            <a:ext cx="2206370" cy="938496"/>
          </a:xfrm>
          <a:prstGeom prst="rect">
            <a:avLst/>
          </a:prstGeom>
          <a:solidFill>
            <a:srgbClr val="D36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Неоригинальные запасные части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77640" y="2708846"/>
            <a:ext cx="2206370" cy="938496"/>
          </a:xfrm>
          <a:prstGeom prst="rect">
            <a:avLst/>
          </a:prstGeom>
          <a:solidFill>
            <a:srgbClr val="D36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Б/У запасные части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590" y="6004926"/>
            <a:ext cx="862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рамках проекта позволит снизить издержки при ремонте ОСАГО за счет использования неоригинальных и б/у запасных частей.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000" b="1" dirty="0" smtClean="0"/>
              <a:t>Описание работы в </a:t>
            </a:r>
            <a:r>
              <a:rPr lang="en-US" sz="2000" b="1" dirty="0" err="1" smtClean="0"/>
              <a:t>AudaParts</a:t>
            </a:r>
            <a:r>
              <a:rPr lang="en-US" sz="2000" b="1" dirty="0" smtClean="0"/>
              <a:t> </a:t>
            </a:r>
            <a:r>
              <a:rPr lang="ru-RU" sz="2000" b="1" dirty="0" smtClean="0"/>
              <a:t>для СТО</a:t>
            </a:r>
            <a:endParaRPr lang="ru-RU" sz="2000" b="1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750975058"/>
              </p:ext>
            </p:extLst>
          </p:nvPr>
        </p:nvGraphicFramePr>
        <p:xfrm>
          <a:off x="-361032" y="3000948"/>
          <a:ext cx="3924300" cy="261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02" name="Схема 1101"/>
          <p:cNvGraphicFramePr/>
          <p:nvPr>
            <p:extLst>
              <p:ext uri="{D42A27DB-BD31-4B8C-83A1-F6EECF244321}">
                <p14:modId xmlns:p14="http://schemas.microsoft.com/office/powerpoint/2010/main" val="1175813068"/>
              </p:ext>
            </p:extLst>
          </p:nvPr>
        </p:nvGraphicFramePr>
        <p:xfrm>
          <a:off x="146891" y="714936"/>
          <a:ext cx="8886939" cy="165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03" name="Прямоугольник 1102"/>
          <p:cNvSpPr/>
          <p:nvPr/>
        </p:nvSpPr>
        <p:spPr>
          <a:xfrm>
            <a:off x="1839817" y="1976138"/>
            <a:ext cx="1817783" cy="7821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AudaParts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572699" y="1994417"/>
            <a:ext cx="1817783" cy="7821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AudaParts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7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16516" y="2850239"/>
            <a:ext cx="5186328" cy="40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Станции технического обслуживания: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52" y="1399712"/>
            <a:ext cx="8727825" cy="582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>
                <a:latin typeface="Arial"/>
                <a:cs typeface="Times New Roman" panose="02020603050405020304" pitchFamily="18" charset="0"/>
              </a:rPr>
              <a:t>Сокращение сроков урегулирования убытков с СК;</a:t>
            </a: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>
                <a:latin typeface="Arial"/>
                <a:cs typeface="Times New Roman" panose="02020603050405020304" pitchFamily="18" charset="0"/>
              </a:rPr>
              <a:t>Сокращение сроков ремонта</a:t>
            </a:r>
            <a:r>
              <a:rPr lang="ru-RU" dirty="0" smtClean="0">
                <a:latin typeface="Arial"/>
                <a:cs typeface="Times New Roman" panose="02020603050405020304" pitchFamily="18" charset="0"/>
              </a:rPr>
              <a:t>;</a:t>
            </a: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 smtClean="0">
                <a:latin typeface="Arial"/>
                <a:cs typeface="Times New Roman" panose="02020603050405020304" pitchFamily="18" charset="0"/>
              </a:rPr>
              <a:t>Увеличение загрузки станции;</a:t>
            </a:r>
            <a:endParaRPr lang="ru-RU" dirty="0">
              <a:latin typeface="Arial"/>
              <a:cs typeface="Times New Roman" panose="02020603050405020304" pitchFamily="18" charset="0"/>
            </a:endParaRP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>
                <a:latin typeface="Arial"/>
                <a:cs typeface="Times New Roman" panose="02020603050405020304" pitchFamily="18" charset="0"/>
              </a:rPr>
              <a:t>Цены на запчасти вписываются в ЕМР;</a:t>
            </a: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>
                <a:latin typeface="Arial"/>
                <a:cs typeface="Times New Roman" panose="02020603050405020304" pitchFamily="18" charset="0"/>
              </a:rPr>
              <a:t>Повышение </a:t>
            </a:r>
            <a:r>
              <a:rPr lang="ru-RU" smtClean="0">
                <a:latin typeface="Arial"/>
                <a:cs typeface="Times New Roman" panose="02020603050405020304" pitchFamily="18" charset="0"/>
              </a:rPr>
              <a:t>маржинальности;</a:t>
            </a:r>
            <a:endParaRPr lang="ru-RU" dirty="0">
              <a:latin typeface="Arial"/>
              <a:cs typeface="Times New Roman" panose="02020603050405020304" pitchFamily="18" charset="0"/>
            </a:endParaRP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>
                <a:latin typeface="Arial"/>
                <a:cs typeface="Times New Roman" panose="02020603050405020304" pitchFamily="18" charset="0"/>
              </a:rPr>
              <a:t>Работа с платформой не требует квалифицированного </a:t>
            </a:r>
            <a:r>
              <a:rPr lang="ru-RU" dirty="0" smtClean="0">
                <a:latin typeface="Arial"/>
                <a:cs typeface="Times New Roman" panose="02020603050405020304" pitchFamily="18" charset="0"/>
              </a:rPr>
              <a:t>персонала;</a:t>
            </a:r>
          </a:p>
          <a:p>
            <a:pPr marL="22860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/>
              <a:t>Возможность работать с большим количеством поставщиков новых и б/у </a:t>
            </a:r>
            <a:r>
              <a:rPr lang="ru-RU" dirty="0" smtClean="0"/>
              <a:t>запчастей;</a:t>
            </a: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/>
              <a:t>Возможность классифицировать предложения от </a:t>
            </a:r>
            <a:r>
              <a:rPr lang="ru-RU" dirty="0" smtClean="0"/>
              <a:t>поставщиков;</a:t>
            </a:r>
          </a:p>
          <a:p>
            <a:pPr marL="22860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/>
              <a:t>Возможность предлагать Владельцам ТС </a:t>
            </a:r>
            <a:r>
              <a:rPr lang="ru-RU" dirty="0" smtClean="0"/>
              <a:t>выбрать запчасти </a:t>
            </a:r>
            <a:r>
              <a:rPr lang="ru-RU" dirty="0"/>
              <a:t>по качеству и </a:t>
            </a:r>
            <a:r>
              <a:rPr lang="ru-RU" dirty="0" smtClean="0"/>
              <a:t>цене;</a:t>
            </a:r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r>
              <a:rPr lang="ru-RU" dirty="0" smtClean="0"/>
              <a:t>Получение информации </a:t>
            </a:r>
            <a:r>
              <a:rPr lang="ru-RU" dirty="0"/>
              <a:t>о этапах прохождения заказа </a:t>
            </a:r>
            <a:r>
              <a:rPr lang="ru-RU" dirty="0" smtClean="0"/>
              <a:t>запчастей у Поставщика.</a:t>
            </a:r>
            <a:endParaRPr lang="ru-RU" dirty="0"/>
          </a:p>
          <a:p>
            <a:pPr marL="228600" indent="-228600" defTabSz="514990">
              <a:spcBef>
                <a:spcPct val="20000"/>
              </a:spcBef>
              <a:buFont typeface="+mj-lt"/>
              <a:buAutoNum type="arabicPeriod"/>
            </a:pPr>
            <a:endParaRPr lang="ru-RU" dirty="0"/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endParaRPr lang="ru-RU" dirty="0"/>
          </a:p>
          <a:p>
            <a:pPr marL="228600" indent="-228600" defTabSz="514990">
              <a:spcBef>
                <a:spcPct val="20000"/>
              </a:spcBef>
              <a:buFont typeface="+mj-lt"/>
              <a:buAutoNum type="arabicPeriod"/>
            </a:pPr>
            <a:endParaRPr lang="ru-RU" dirty="0"/>
          </a:p>
          <a:p>
            <a:pPr marL="228600" lvl="0" indent="-228600" defTabSz="514990">
              <a:spcBef>
                <a:spcPct val="20000"/>
              </a:spcBef>
              <a:buFont typeface="+mj-lt"/>
              <a:buAutoNum type="arabicPeriod"/>
            </a:pPr>
            <a:endParaRPr lang="ru-RU" dirty="0">
              <a:latin typeface="Arial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Отсутствие жалоб и судебных разбирательств;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Повышение клиентской лояльности за счет предоставления более качественного сервиса за короткий срок.</a:t>
            </a:r>
          </a:p>
        </p:txBody>
      </p:sp>
    </p:spTree>
    <p:extLst>
      <p:ext uri="{BB962C8B-B14F-4D97-AF65-F5344CB8AC3E}">
        <p14:creationId xmlns:p14="http://schemas.microsoft.com/office/powerpoint/2010/main" val="24973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616" y="883518"/>
            <a:ext cx="6512370" cy="50697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7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426370" y="5898387"/>
            <a:ext cx="3295599" cy="50697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kern="1200" baseline="0">
                <a:solidFill>
                  <a:srgbClr val="D9620D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600" dirty="0" smtClean="0"/>
              <a:t>+7 495 730 07 70</a:t>
            </a:r>
            <a:endParaRPr lang="en-US" sz="1600" dirty="0" smtClean="0"/>
          </a:p>
          <a:p>
            <a:pPr fontAlgn="auto">
              <a:spcAft>
                <a:spcPts val="0"/>
              </a:spcAft>
            </a:pPr>
            <a:r>
              <a:rPr lang="en-US" sz="1600" dirty="0" smtClean="0"/>
              <a:t>Nikolay.Moroz@audatex.ru</a:t>
            </a:r>
            <a:endParaRPr lang="ru-RU" sz="1600" dirty="0" smtClean="0"/>
          </a:p>
          <a:p>
            <a:pPr fontAlgn="auto">
              <a:spcAft>
                <a:spcPts val="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47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domyśl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X_Master_3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domyślny.thmx</Template>
  <TotalTime>11610</TotalTime>
  <Words>261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Motyw domyślny</vt:lpstr>
      <vt:lpstr>AX_Master_360</vt:lpstr>
      <vt:lpstr>1_Office-Design</vt:lpstr>
      <vt:lpstr>AudaParts для СТО</vt:lpstr>
      <vt:lpstr>План</vt:lpstr>
      <vt:lpstr>Основные задачи участников рынка</vt:lpstr>
      <vt:lpstr>Описание концепции</vt:lpstr>
      <vt:lpstr>Описание работы в AudaParts для СТО</vt:lpstr>
      <vt:lpstr>Ценности Станции технического обслуживания: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AudaExpress</dc:title>
  <dc:creator>Beata Grott</dc:creator>
  <cp:lastModifiedBy>Nikolay Moroz</cp:lastModifiedBy>
  <cp:revision>242</cp:revision>
  <dcterms:created xsi:type="dcterms:W3CDTF">2013-12-02T19:48:54Z</dcterms:created>
  <dcterms:modified xsi:type="dcterms:W3CDTF">2015-11-23T12:47:32Z</dcterms:modified>
</cp:coreProperties>
</file>