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57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FFA59-7128-4A11-BE86-B98F4E3362A3}" type="doc">
      <dgm:prSet loTypeId="urn:microsoft.com/office/officeart/2005/8/layout/bProcess3" loCatId="process" qsTypeId="urn:microsoft.com/office/officeart/2005/8/quickstyle/simple2" qsCatId="simple" csTypeId="urn:microsoft.com/office/officeart/2005/8/colors/accent2_2" csCatId="accent2" phldr="1"/>
      <dgm:spPr/>
    </dgm:pt>
    <dgm:pt modelId="{6B694808-A7F9-4974-B49B-63ECD4BF93C2}">
      <dgm:prSet phldrT="[Текст]"/>
      <dgm:spPr/>
      <dgm:t>
        <a:bodyPr/>
        <a:lstStyle/>
        <a:p>
          <a:r>
            <a:rPr lang="ru-RU" dirty="0" smtClean="0"/>
            <a:t>Направление из СК</a:t>
          </a:r>
          <a:endParaRPr lang="ru-RU" dirty="0"/>
        </a:p>
      </dgm:t>
    </dgm:pt>
    <dgm:pt modelId="{7667086C-D152-4B73-BC4B-CDBCF85456A1}" type="parTrans" cxnId="{73F2661C-4D27-4F58-9416-AE9074167A24}">
      <dgm:prSet/>
      <dgm:spPr/>
      <dgm:t>
        <a:bodyPr/>
        <a:lstStyle/>
        <a:p>
          <a:endParaRPr lang="ru-RU"/>
        </a:p>
      </dgm:t>
    </dgm:pt>
    <dgm:pt modelId="{C422BC72-38C1-4EE4-B9C6-915535A94899}" type="sibTrans" cxnId="{73F2661C-4D27-4F58-9416-AE9074167A24}">
      <dgm:prSet/>
      <dgm:spPr/>
      <dgm:t>
        <a:bodyPr/>
        <a:lstStyle/>
        <a:p>
          <a:endParaRPr lang="ru-RU"/>
        </a:p>
      </dgm:t>
    </dgm:pt>
    <dgm:pt modelId="{898EBE64-0099-4291-8693-FADE767F21DD}">
      <dgm:prSet phldrT="[Текст]"/>
      <dgm:spPr/>
      <dgm:t>
        <a:bodyPr/>
        <a:lstStyle/>
        <a:p>
          <a:r>
            <a:rPr lang="ru-RU" dirty="0" smtClean="0"/>
            <a:t>ТЦ получает направление: по </a:t>
          </a:r>
          <a:r>
            <a:rPr lang="ru-RU" dirty="0" err="1" smtClean="0"/>
            <a:t>эл</a:t>
          </a:r>
          <a:r>
            <a:rPr lang="ru-RU" dirty="0" smtClean="0"/>
            <a:t>. Почте, клиент привез….</a:t>
          </a:r>
          <a:endParaRPr lang="ru-RU" dirty="0"/>
        </a:p>
      </dgm:t>
    </dgm:pt>
    <dgm:pt modelId="{CBAC6D18-532E-44EF-A6AE-4300CFB7B466}" type="parTrans" cxnId="{6E2CBE23-E807-4DF4-9B37-DB7AA6898420}">
      <dgm:prSet/>
      <dgm:spPr/>
      <dgm:t>
        <a:bodyPr/>
        <a:lstStyle/>
        <a:p>
          <a:endParaRPr lang="ru-RU"/>
        </a:p>
      </dgm:t>
    </dgm:pt>
    <dgm:pt modelId="{346E0599-8A83-4972-BAEC-FB8C94A65DA9}" type="sibTrans" cxnId="{6E2CBE23-E807-4DF4-9B37-DB7AA6898420}">
      <dgm:prSet/>
      <dgm:spPr/>
      <dgm:t>
        <a:bodyPr/>
        <a:lstStyle/>
        <a:p>
          <a:endParaRPr lang="ru-RU"/>
        </a:p>
      </dgm:t>
    </dgm:pt>
    <dgm:pt modelId="{EFFF562D-CAAB-4030-AA0B-5F483D2D8A34}">
      <dgm:prSet phldrT="[Текст]"/>
      <dgm:spPr/>
      <dgm:t>
        <a:bodyPr/>
        <a:lstStyle/>
        <a:p>
          <a:r>
            <a:rPr lang="ru-RU" dirty="0" err="1" smtClean="0"/>
            <a:t>Дефектовка</a:t>
          </a:r>
          <a:r>
            <a:rPr lang="ru-RU" dirty="0" smtClean="0"/>
            <a:t> авто</a:t>
          </a:r>
          <a:endParaRPr lang="ru-RU" dirty="0"/>
        </a:p>
      </dgm:t>
    </dgm:pt>
    <dgm:pt modelId="{8F430706-0598-44FE-9B80-C851ABCE435B}" type="parTrans" cxnId="{F2D5595E-C9A2-4655-8E09-69BA68C9C507}">
      <dgm:prSet/>
      <dgm:spPr/>
      <dgm:t>
        <a:bodyPr/>
        <a:lstStyle/>
        <a:p>
          <a:endParaRPr lang="ru-RU"/>
        </a:p>
      </dgm:t>
    </dgm:pt>
    <dgm:pt modelId="{C2846547-8939-460F-8609-C500799AF6A5}" type="sibTrans" cxnId="{F2D5595E-C9A2-4655-8E09-69BA68C9C507}">
      <dgm:prSet/>
      <dgm:spPr/>
      <dgm:t>
        <a:bodyPr/>
        <a:lstStyle/>
        <a:p>
          <a:endParaRPr lang="ru-RU"/>
        </a:p>
      </dgm:t>
    </dgm:pt>
    <dgm:pt modelId="{06626BE9-DB04-4E51-92F1-8D9F71519E65}">
      <dgm:prSet phldrT="[Текст]"/>
      <dgm:spPr/>
      <dgm:t>
        <a:bodyPr/>
        <a:lstStyle/>
        <a:p>
          <a:r>
            <a:rPr lang="ru-RU" dirty="0" smtClean="0"/>
            <a:t>Отправка согласования в СК (если нужно)</a:t>
          </a:r>
          <a:endParaRPr lang="ru-RU" dirty="0"/>
        </a:p>
      </dgm:t>
    </dgm:pt>
    <dgm:pt modelId="{5053AFBB-D726-428D-8FDF-0F407C1DA97E}" type="parTrans" cxnId="{965DD8A8-2BB7-42B2-B535-61AC4CCD5CDB}">
      <dgm:prSet/>
      <dgm:spPr/>
      <dgm:t>
        <a:bodyPr/>
        <a:lstStyle/>
        <a:p>
          <a:endParaRPr lang="ru-RU"/>
        </a:p>
      </dgm:t>
    </dgm:pt>
    <dgm:pt modelId="{4EBC873F-2DDC-42EE-ADD1-0F4192FA54C9}" type="sibTrans" cxnId="{965DD8A8-2BB7-42B2-B535-61AC4CCD5CDB}">
      <dgm:prSet/>
      <dgm:spPr/>
      <dgm:t>
        <a:bodyPr/>
        <a:lstStyle/>
        <a:p>
          <a:endParaRPr lang="ru-RU"/>
        </a:p>
      </dgm:t>
    </dgm:pt>
    <dgm:pt modelId="{05617546-D10C-4783-9169-EEF70904592A}">
      <dgm:prSet phldrT="[Текст]"/>
      <dgm:spPr/>
      <dgm:t>
        <a:bodyPr/>
        <a:lstStyle/>
        <a:p>
          <a:r>
            <a:rPr lang="ru-RU" dirty="0" smtClean="0"/>
            <a:t>Ответ на согласование из СК в ТЦ</a:t>
          </a:r>
          <a:endParaRPr lang="ru-RU" dirty="0"/>
        </a:p>
      </dgm:t>
    </dgm:pt>
    <dgm:pt modelId="{5F86F4B6-C6A0-425C-A478-BD36AE68023D}" type="parTrans" cxnId="{4BC131BE-2205-41D2-8CD7-609580E42EA0}">
      <dgm:prSet/>
      <dgm:spPr/>
      <dgm:t>
        <a:bodyPr/>
        <a:lstStyle/>
        <a:p>
          <a:endParaRPr lang="ru-RU"/>
        </a:p>
      </dgm:t>
    </dgm:pt>
    <dgm:pt modelId="{041429E3-2CE2-4CEB-86D7-73A554AD2B5C}" type="sibTrans" cxnId="{4BC131BE-2205-41D2-8CD7-609580E42EA0}">
      <dgm:prSet/>
      <dgm:spPr/>
      <dgm:t>
        <a:bodyPr/>
        <a:lstStyle/>
        <a:p>
          <a:endParaRPr lang="ru-RU"/>
        </a:p>
      </dgm:t>
    </dgm:pt>
    <dgm:pt modelId="{7F611765-C5EB-4878-B9C5-1C4C8D071321}">
      <dgm:prSet phldrT="[Текст]"/>
      <dgm:spPr/>
      <dgm:t>
        <a:bodyPr/>
        <a:lstStyle/>
        <a:p>
          <a:r>
            <a:rPr lang="ru-RU" dirty="0" smtClean="0"/>
            <a:t>Если все устроило , авто в ремонт, если нет повторный запрос в СК</a:t>
          </a:r>
          <a:endParaRPr lang="ru-RU" dirty="0"/>
        </a:p>
      </dgm:t>
    </dgm:pt>
    <dgm:pt modelId="{8AAC7139-E3E9-4260-858D-E25CC45B5018}" type="parTrans" cxnId="{D501D266-C9F7-45CE-A324-4C9C7F293C9C}">
      <dgm:prSet/>
      <dgm:spPr/>
      <dgm:t>
        <a:bodyPr/>
        <a:lstStyle/>
        <a:p>
          <a:endParaRPr lang="ru-RU"/>
        </a:p>
      </dgm:t>
    </dgm:pt>
    <dgm:pt modelId="{1403DD9C-3FFF-453F-A4D4-91A74F24A9CF}" type="sibTrans" cxnId="{D501D266-C9F7-45CE-A324-4C9C7F293C9C}">
      <dgm:prSet/>
      <dgm:spPr/>
      <dgm:t>
        <a:bodyPr/>
        <a:lstStyle/>
        <a:p>
          <a:endParaRPr lang="ru-RU"/>
        </a:p>
      </dgm:t>
    </dgm:pt>
    <dgm:pt modelId="{6420EC44-34BA-48F6-8045-0AE883BD75DF}">
      <dgm:prSet phldrT="[Текст]"/>
      <dgm:spPr/>
      <dgm:t>
        <a:bodyPr/>
        <a:lstStyle/>
        <a:p>
          <a:r>
            <a:rPr lang="ru-RU" dirty="0" smtClean="0"/>
            <a:t>Ремонт, если в процессе ремонта выявляются повреждения повторный запрос в СК</a:t>
          </a:r>
          <a:endParaRPr lang="ru-RU" dirty="0"/>
        </a:p>
      </dgm:t>
    </dgm:pt>
    <dgm:pt modelId="{F00071BD-8D33-450B-90CB-C4C7EA8B9F00}" type="parTrans" cxnId="{8095F88D-6432-4D14-9987-B75F777CDC90}">
      <dgm:prSet/>
      <dgm:spPr/>
      <dgm:t>
        <a:bodyPr/>
        <a:lstStyle/>
        <a:p>
          <a:endParaRPr lang="ru-RU"/>
        </a:p>
      </dgm:t>
    </dgm:pt>
    <dgm:pt modelId="{63762D82-5FEB-46EC-ACA2-E79D0F1F8A92}" type="sibTrans" cxnId="{8095F88D-6432-4D14-9987-B75F777CDC90}">
      <dgm:prSet/>
      <dgm:spPr/>
      <dgm:t>
        <a:bodyPr/>
        <a:lstStyle/>
        <a:p>
          <a:endParaRPr lang="ru-RU"/>
        </a:p>
      </dgm:t>
    </dgm:pt>
    <dgm:pt modelId="{68F6EE58-5B60-46D4-BEEB-BF5FC326F7DB}">
      <dgm:prSet phldrT="[Текст]"/>
      <dgm:spPr/>
      <dgm:t>
        <a:bodyPr/>
        <a:lstStyle/>
        <a:p>
          <a:r>
            <a:rPr lang="ru-RU" dirty="0" smtClean="0"/>
            <a:t>Выставление счета в СК</a:t>
          </a:r>
          <a:endParaRPr lang="ru-RU" dirty="0"/>
        </a:p>
      </dgm:t>
    </dgm:pt>
    <dgm:pt modelId="{F318F2C7-CD5C-4595-844F-9BC7D952E093}" type="sibTrans" cxnId="{8914E713-E488-4B4F-B362-F5FC513FB7BE}">
      <dgm:prSet/>
      <dgm:spPr/>
      <dgm:t>
        <a:bodyPr/>
        <a:lstStyle/>
        <a:p>
          <a:endParaRPr lang="ru-RU"/>
        </a:p>
      </dgm:t>
    </dgm:pt>
    <dgm:pt modelId="{BA105720-5523-4F7C-BFA3-655EB9A9F82E}" type="parTrans" cxnId="{8914E713-E488-4B4F-B362-F5FC513FB7BE}">
      <dgm:prSet/>
      <dgm:spPr/>
      <dgm:t>
        <a:bodyPr/>
        <a:lstStyle/>
        <a:p>
          <a:endParaRPr lang="ru-RU"/>
        </a:p>
      </dgm:t>
    </dgm:pt>
    <dgm:pt modelId="{71B95C90-0AF9-4983-92E9-8DEFD339BF1B}">
      <dgm:prSet phldrT="[Текст]"/>
      <dgm:spPr/>
      <dgm:t>
        <a:bodyPr/>
        <a:lstStyle/>
        <a:p>
          <a:r>
            <a:rPr lang="ru-RU" dirty="0" smtClean="0"/>
            <a:t>Если все правильно оплата СК, если не правильно или что то забыли (фото), то СК выставляет акт Разногласия</a:t>
          </a:r>
          <a:endParaRPr lang="ru-RU" dirty="0"/>
        </a:p>
      </dgm:t>
    </dgm:pt>
    <dgm:pt modelId="{93EB866A-5D00-4C12-B39E-DEB5A2ED410F}" type="parTrans" cxnId="{F3F261E0-AFB6-4B21-B858-D0B1D875889B}">
      <dgm:prSet/>
      <dgm:spPr/>
      <dgm:t>
        <a:bodyPr/>
        <a:lstStyle/>
        <a:p>
          <a:endParaRPr lang="ru-RU"/>
        </a:p>
      </dgm:t>
    </dgm:pt>
    <dgm:pt modelId="{4F0EC79E-1817-42DB-95F6-F6B78A490ABA}" type="sibTrans" cxnId="{F3F261E0-AFB6-4B21-B858-D0B1D875889B}">
      <dgm:prSet/>
      <dgm:spPr/>
      <dgm:t>
        <a:bodyPr/>
        <a:lstStyle/>
        <a:p>
          <a:endParaRPr lang="ru-RU"/>
        </a:p>
      </dgm:t>
    </dgm:pt>
    <dgm:pt modelId="{BD3971FF-5CA4-4916-A051-521BA490D657}">
      <dgm:prSet phldrT="[Текст]"/>
      <dgm:spPr/>
      <dgm:t>
        <a:bodyPr/>
        <a:lstStyle/>
        <a:p>
          <a:r>
            <a:rPr lang="ru-RU" dirty="0" smtClean="0"/>
            <a:t>Все решили с актом </a:t>
          </a:r>
          <a:r>
            <a:rPr lang="ru-RU" dirty="0" err="1" smtClean="0"/>
            <a:t>разногдасия</a:t>
          </a:r>
          <a:r>
            <a:rPr lang="ru-RU" dirty="0" smtClean="0"/>
            <a:t> согласились  или доказали его не правильность , счет в оплату</a:t>
          </a:r>
          <a:endParaRPr lang="ru-RU" dirty="0"/>
        </a:p>
      </dgm:t>
    </dgm:pt>
    <dgm:pt modelId="{F958C491-68BB-42FF-AA23-1B99740C402D}" type="parTrans" cxnId="{5672C945-DE43-4906-B12E-50AFECABD816}">
      <dgm:prSet/>
      <dgm:spPr/>
      <dgm:t>
        <a:bodyPr/>
        <a:lstStyle/>
        <a:p>
          <a:endParaRPr lang="ru-RU"/>
        </a:p>
      </dgm:t>
    </dgm:pt>
    <dgm:pt modelId="{269CFC04-FFA4-43E7-8BBB-D3E56961FAA1}" type="sibTrans" cxnId="{5672C945-DE43-4906-B12E-50AFECABD816}">
      <dgm:prSet/>
      <dgm:spPr/>
      <dgm:t>
        <a:bodyPr/>
        <a:lstStyle/>
        <a:p>
          <a:endParaRPr lang="ru-RU"/>
        </a:p>
      </dgm:t>
    </dgm:pt>
    <dgm:pt modelId="{05F53773-4779-4E32-AD1D-F8BF216DEA6C}" type="pres">
      <dgm:prSet presAssocID="{991FFA59-7128-4A11-BE86-B98F4E3362A3}" presName="Name0" presStyleCnt="0">
        <dgm:presLayoutVars>
          <dgm:dir/>
          <dgm:resizeHandles val="exact"/>
        </dgm:presLayoutVars>
      </dgm:prSet>
      <dgm:spPr/>
    </dgm:pt>
    <dgm:pt modelId="{50F7B802-CCC9-49FE-9000-126FE8058580}" type="pres">
      <dgm:prSet presAssocID="{6B694808-A7F9-4974-B49B-63ECD4BF93C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8E680-BE0B-4612-864E-B6419DFC1B7D}" type="pres">
      <dgm:prSet presAssocID="{C422BC72-38C1-4EE4-B9C6-915535A94899}" presName="sibTrans" presStyleLbl="sibTrans1D1" presStyleIdx="0" presStyleCnt="9"/>
      <dgm:spPr/>
      <dgm:t>
        <a:bodyPr/>
        <a:lstStyle/>
        <a:p>
          <a:endParaRPr lang="ru-RU"/>
        </a:p>
      </dgm:t>
    </dgm:pt>
    <dgm:pt modelId="{9A21F47E-318B-4263-9CC7-DADB39E70C8D}" type="pres">
      <dgm:prSet presAssocID="{C422BC72-38C1-4EE4-B9C6-915535A94899}" presName="connectorText" presStyleLbl="sibTrans1D1" presStyleIdx="0" presStyleCnt="9"/>
      <dgm:spPr/>
      <dgm:t>
        <a:bodyPr/>
        <a:lstStyle/>
        <a:p>
          <a:endParaRPr lang="ru-RU"/>
        </a:p>
      </dgm:t>
    </dgm:pt>
    <dgm:pt modelId="{42D7BBDE-B10D-4D56-B7C8-4FD73009B657}" type="pres">
      <dgm:prSet presAssocID="{898EBE64-0099-4291-8693-FADE767F21D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FC7C4-415F-48F7-88A5-E7EFE58BA0FA}" type="pres">
      <dgm:prSet presAssocID="{346E0599-8A83-4972-BAEC-FB8C94A65DA9}" presName="sibTrans" presStyleLbl="sibTrans1D1" presStyleIdx="1" presStyleCnt="9"/>
      <dgm:spPr/>
      <dgm:t>
        <a:bodyPr/>
        <a:lstStyle/>
        <a:p>
          <a:endParaRPr lang="ru-RU"/>
        </a:p>
      </dgm:t>
    </dgm:pt>
    <dgm:pt modelId="{F18D0525-FEDA-4F89-8537-BE4E137B6936}" type="pres">
      <dgm:prSet presAssocID="{346E0599-8A83-4972-BAEC-FB8C94A65DA9}" presName="connectorText" presStyleLbl="sibTrans1D1" presStyleIdx="1" presStyleCnt="9"/>
      <dgm:spPr/>
      <dgm:t>
        <a:bodyPr/>
        <a:lstStyle/>
        <a:p>
          <a:endParaRPr lang="ru-RU"/>
        </a:p>
      </dgm:t>
    </dgm:pt>
    <dgm:pt modelId="{08FD1D0E-F7F3-4318-A436-750D793C3F43}" type="pres">
      <dgm:prSet presAssocID="{EFFF562D-CAAB-4030-AA0B-5F483D2D8A3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8DB0B-A3D3-4C20-BC74-945B939AFA73}" type="pres">
      <dgm:prSet presAssocID="{C2846547-8939-460F-8609-C500799AF6A5}" presName="sibTrans" presStyleLbl="sibTrans1D1" presStyleIdx="2" presStyleCnt="9"/>
      <dgm:spPr/>
      <dgm:t>
        <a:bodyPr/>
        <a:lstStyle/>
        <a:p>
          <a:endParaRPr lang="ru-RU"/>
        </a:p>
      </dgm:t>
    </dgm:pt>
    <dgm:pt modelId="{6D83D3FE-6BF4-4EA0-B890-99E459FE9DCA}" type="pres">
      <dgm:prSet presAssocID="{C2846547-8939-460F-8609-C500799AF6A5}" presName="connectorText" presStyleLbl="sibTrans1D1" presStyleIdx="2" presStyleCnt="9"/>
      <dgm:spPr/>
      <dgm:t>
        <a:bodyPr/>
        <a:lstStyle/>
        <a:p>
          <a:endParaRPr lang="ru-RU"/>
        </a:p>
      </dgm:t>
    </dgm:pt>
    <dgm:pt modelId="{28BCB9C0-C77D-4DB3-9EAF-B51B12B51F46}" type="pres">
      <dgm:prSet presAssocID="{06626BE9-DB04-4E51-92F1-8D9F71519E6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5802B-AEA6-4F1F-BD15-21C0BFD7BA75}" type="pres">
      <dgm:prSet presAssocID="{4EBC873F-2DDC-42EE-ADD1-0F4192FA54C9}" presName="sibTrans" presStyleLbl="sibTrans1D1" presStyleIdx="3" presStyleCnt="9"/>
      <dgm:spPr/>
      <dgm:t>
        <a:bodyPr/>
        <a:lstStyle/>
        <a:p>
          <a:endParaRPr lang="ru-RU"/>
        </a:p>
      </dgm:t>
    </dgm:pt>
    <dgm:pt modelId="{12700B7E-16A6-47CD-AE36-1E0289CD8A2E}" type="pres">
      <dgm:prSet presAssocID="{4EBC873F-2DDC-42EE-ADD1-0F4192FA54C9}" presName="connectorText" presStyleLbl="sibTrans1D1" presStyleIdx="3" presStyleCnt="9"/>
      <dgm:spPr/>
      <dgm:t>
        <a:bodyPr/>
        <a:lstStyle/>
        <a:p>
          <a:endParaRPr lang="ru-RU"/>
        </a:p>
      </dgm:t>
    </dgm:pt>
    <dgm:pt modelId="{162B75B0-DA70-4E50-9047-90ED6A860F7E}" type="pres">
      <dgm:prSet presAssocID="{05617546-D10C-4783-9169-EEF70904592A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8253F-A951-45AC-9855-5DFB6D335BF1}" type="pres">
      <dgm:prSet presAssocID="{041429E3-2CE2-4CEB-86D7-73A554AD2B5C}" presName="sibTrans" presStyleLbl="sibTrans1D1" presStyleIdx="4" presStyleCnt="9"/>
      <dgm:spPr/>
      <dgm:t>
        <a:bodyPr/>
        <a:lstStyle/>
        <a:p>
          <a:endParaRPr lang="ru-RU"/>
        </a:p>
      </dgm:t>
    </dgm:pt>
    <dgm:pt modelId="{09C1BD37-04CE-4918-8A07-D7687E4F40D3}" type="pres">
      <dgm:prSet presAssocID="{041429E3-2CE2-4CEB-86D7-73A554AD2B5C}" presName="connectorText" presStyleLbl="sibTrans1D1" presStyleIdx="4" presStyleCnt="9"/>
      <dgm:spPr/>
      <dgm:t>
        <a:bodyPr/>
        <a:lstStyle/>
        <a:p>
          <a:endParaRPr lang="ru-RU"/>
        </a:p>
      </dgm:t>
    </dgm:pt>
    <dgm:pt modelId="{8C36C39E-D11D-4270-BE49-5F74094D7F45}" type="pres">
      <dgm:prSet presAssocID="{7F611765-C5EB-4878-B9C5-1C4C8D07132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D4489-37A3-4A38-B5D1-3AEC3CA1642F}" type="pres">
      <dgm:prSet presAssocID="{1403DD9C-3FFF-453F-A4D4-91A74F24A9CF}" presName="sibTrans" presStyleLbl="sibTrans1D1" presStyleIdx="5" presStyleCnt="9"/>
      <dgm:spPr/>
      <dgm:t>
        <a:bodyPr/>
        <a:lstStyle/>
        <a:p>
          <a:endParaRPr lang="ru-RU"/>
        </a:p>
      </dgm:t>
    </dgm:pt>
    <dgm:pt modelId="{F8C17602-0E1C-4510-98A0-B1B7BAB65BC0}" type="pres">
      <dgm:prSet presAssocID="{1403DD9C-3FFF-453F-A4D4-91A74F24A9CF}" presName="connectorText" presStyleLbl="sibTrans1D1" presStyleIdx="5" presStyleCnt="9"/>
      <dgm:spPr/>
      <dgm:t>
        <a:bodyPr/>
        <a:lstStyle/>
        <a:p>
          <a:endParaRPr lang="ru-RU"/>
        </a:p>
      </dgm:t>
    </dgm:pt>
    <dgm:pt modelId="{6E6CCE45-9B7B-449C-8563-67C0DFD406BD}" type="pres">
      <dgm:prSet presAssocID="{6420EC44-34BA-48F6-8045-0AE883BD75D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66504-C09B-45AA-ACBD-FE69471D9CF5}" type="pres">
      <dgm:prSet presAssocID="{63762D82-5FEB-46EC-ACA2-E79D0F1F8A92}" presName="sibTrans" presStyleLbl="sibTrans1D1" presStyleIdx="6" presStyleCnt="9"/>
      <dgm:spPr/>
      <dgm:t>
        <a:bodyPr/>
        <a:lstStyle/>
        <a:p>
          <a:endParaRPr lang="ru-RU"/>
        </a:p>
      </dgm:t>
    </dgm:pt>
    <dgm:pt modelId="{C5AA7FB9-DCB0-45B2-8C4E-EAE699A2ECE8}" type="pres">
      <dgm:prSet presAssocID="{63762D82-5FEB-46EC-ACA2-E79D0F1F8A92}" presName="connectorText" presStyleLbl="sibTrans1D1" presStyleIdx="6" presStyleCnt="9"/>
      <dgm:spPr/>
      <dgm:t>
        <a:bodyPr/>
        <a:lstStyle/>
        <a:p>
          <a:endParaRPr lang="ru-RU"/>
        </a:p>
      </dgm:t>
    </dgm:pt>
    <dgm:pt modelId="{2FD9CF7A-DC6E-45F0-B197-06DFAD8D7797}" type="pres">
      <dgm:prSet presAssocID="{68F6EE58-5B60-46D4-BEEB-BF5FC326F7D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A210E-8C10-4474-AB2E-6DE67430DD6D}" type="pres">
      <dgm:prSet presAssocID="{F318F2C7-CD5C-4595-844F-9BC7D952E093}" presName="sibTrans" presStyleLbl="sibTrans1D1" presStyleIdx="7" presStyleCnt="9"/>
      <dgm:spPr/>
      <dgm:t>
        <a:bodyPr/>
        <a:lstStyle/>
        <a:p>
          <a:endParaRPr lang="ru-RU"/>
        </a:p>
      </dgm:t>
    </dgm:pt>
    <dgm:pt modelId="{C40212D3-FB34-4773-A771-F26CEBD783DD}" type="pres">
      <dgm:prSet presAssocID="{F318F2C7-CD5C-4595-844F-9BC7D952E093}" presName="connectorText" presStyleLbl="sibTrans1D1" presStyleIdx="7" presStyleCnt="9"/>
      <dgm:spPr/>
      <dgm:t>
        <a:bodyPr/>
        <a:lstStyle/>
        <a:p>
          <a:endParaRPr lang="ru-RU"/>
        </a:p>
      </dgm:t>
    </dgm:pt>
    <dgm:pt modelId="{F29CFFB5-9F14-43F0-9D92-4E4B1A8C5732}" type="pres">
      <dgm:prSet presAssocID="{71B95C90-0AF9-4983-92E9-8DEFD339BF1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265AC-54FD-44F7-9012-7379D2197547}" type="pres">
      <dgm:prSet presAssocID="{4F0EC79E-1817-42DB-95F6-F6B78A490ABA}" presName="sibTrans" presStyleLbl="sibTrans1D1" presStyleIdx="8" presStyleCnt="9"/>
      <dgm:spPr/>
      <dgm:t>
        <a:bodyPr/>
        <a:lstStyle/>
        <a:p>
          <a:endParaRPr lang="ru-RU"/>
        </a:p>
      </dgm:t>
    </dgm:pt>
    <dgm:pt modelId="{C28A1903-589A-4663-817F-F8214FC57C76}" type="pres">
      <dgm:prSet presAssocID="{4F0EC79E-1817-42DB-95F6-F6B78A490ABA}" presName="connectorText" presStyleLbl="sibTrans1D1" presStyleIdx="8" presStyleCnt="9"/>
      <dgm:spPr/>
      <dgm:t>
        <a:bodyPr/>
        <a:lstStyle/>
        <a:p>
          <a:endParaRPr lang="ru-RU"/>
        </a:p>
      </dgm:t>
    </dgm:pt>
    <dgm:pt modelId="{A043F263-9214-4FB0-B56A-8413914520F2}" type="pres">
      <dgm:prSet presAssocID="{BD3971FF-5CA4-4916-A051-521BA490D65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307E16-1BA0-4CA5-B853-28327A9D67A4}" type="presOf" srcId="{F318F2C7-CD5C-4595-844F-9BC7D952E093}" destId="{C40212D3-FB34-4773-A771-F26CEBD783DD}" srcOrd="1" destOrd="0" presId="urn:microsoft.com/office/officeart/2005/8/layout/bProcess3"/>
    <dgm:cxn modelId="{6092CC38-7E82-4FE6-9AAB-D1CFB4553AAD}" type="presOf" srcId="{63762D82-5FEB-46EC-ACA2-E79D0F1F8A92}" destId="{C5AA7FB9-DCB0-45B2-8C4E-EAE699A2ECE8}" srcOrd="1" destOrd="0" presId="urn:microsoft.com/office/officeart/2005/8/layout/bProcess3"/>
    <dgm:cxn modelId="{007C803A-2AD4-4F84-B00C-3E74DBD5B7EE}" type="presOf" srcId="{4F0EC79E-1817-42DB-95F6-F6B78A490ABA}" destId="{C28A1903-589A-4663-817F-F8214FC57C76}" srcOrd="1" destOrd="0" presId="urn:microsoft.com/office/officeart/2005/8/layout/bProcess3"/>
    <dgm:cxn modelId="{F4AE6CBD-12D5-4E10-B829-60DD476D8E95}" type="presOf" srcId="{06626BE9-DB04-4E51-92F1-8D9F71519E65}" destId="{28BCB9C0-C77D-4DB3-9EAF-B51B12B51F46}" srcOrd="0" destOrd="0" presId="urn:microsoft.com/office/officeart/2005/8/layout/bProcess3"/>
    <dgm:cxn modelId="{70821393-A3DC-4B39-A8D2-6BF46A5FBDD8}" type="presOf" srcId="{7F611765-C5EB-4878-B9C5-1C4C8D071321}" destId="{8C36C39E-D11D-4270-BE49-5F74094D7F45}" srcOrd="0" destOrd="0" presId="urn:microsoft.com/office/officeart/2005/8/layout/bProcess3"/>
    <dgm:cxn modelId="{C4CDDFFF-B2E8-4314-84F6-DA0A7B6F22D2}" type="presOf" srcId="{05617546-D10C-4783-9169-EEF70904592A}" destId="{162B75B0-DA70-4E50-9047-90ED6A860F7E}" srcOrd="0" destOrd="0" presId="urn:microsoft.com/office/officeart/2005/8/layout/bProcess3"/>
    <dgm:cxn modelId="{73F2661C-4D27-4F58-9416-AE9074167A24}" srcId="{991FFA59-7128-4A11-BE86-B98F4E3362A3}" destId="{6B694808-A7F9-4974-B49B-63ECD4BF93C2}" srcOrd="0" destOrd="0" parTransId="{7667086C-D152-4B73-BC4B-CDBCF85456A1}" sibTransId="{C422BC72-38C1-4EE4-B9C6-915535A94899}"/>
    <dgm:cxn modelId="{C477EE94-85F1-4705-B41D-8389DCD5B296}" type="presOf" srcId="{4F0EC79E-1817-42DB-95F6-F6B78A490ABA}" destId="{C56265AC-54FD-44F7-9012-7379D2197547}" srcOrd="0" destOrd="0" presId="urn:microsoft.com/office/officeart/2005/8/layout/bProcess3"/>
    <dgm:cxn modelId="{965DD8A8-2BB7-42B2-B535-61AC4CCD5CDB}" srcId="{991FFA59-7128-4A11-BE86-B98F4E3362A3}" destId="{06626BE9-DB04-4E51-92F1-8D9F71519E65}" srcOrd="3" destOrd="0" parTransId="{5053AFBB-D726-428D-8FDF-0F407C1DA97E}" sibTransId="{4EBC873F-2DDC-42EE-ADD1-0F4192FA54C9}"/>
    <dgm:cxn modelId="{949FD7B7-FEBD-4164-B994-81AE1D274C10}" type="presOf" srcId="{EFFF562D-CAAB-4030-AA0B-5F483D2D8A34}" destId="{08FD1D0E-F7F3-4318-A436-750D793C3F43}" srcOrd="0" destOrd="0" presId="urn:microsoft.com/office/officeart/2005/8/layout/bProcess3"/>
    <dgm:cxn modelId="{EBC4D128-5C9B-4E1E-9F5D-B30AF4F016E8}" type="presOf" srcId="{346E0599-8A83-4972-BAEC-FB8C94A65DA9}" destId="{F18D0525-FEDA-4F89-8537-BE4E137B6936}" srcOrd="1" destOrd="0" presId="urn:microsoft.com/office/officeart/2005/8/layout/bProcess3"/>
    <dgm:cxn modelId="{5672C945-DE43-4906-B12E-50AFECABD816}" srcId="{991FFA59-7128-4A11-BE86-B98F4E3362A3}" destId="{BD3971FF-5CA4-4916-A051-521BA490D657}" srcOrd="9" destOrd="0" parTransId="{F958C491-68BB-42FF-AA23-1B99740C402D}" sibTransId="{269CFC04-FFA4-43E7-8BBB-D3E56961FAA1}"/>
    <dgm:cxn modelId="{B048C32C-0B49-491F-99EF-AEA343F621EC}" type="presOf" srcId="{346E0599-8A83-4972-BAEC-FB8C94A65DA9}" destId="{938FC7C4-415F-48F7-88A5-E7EFE58BA0FA}" srcOrd="0" destOrd="0" presId="urn:microsoft.com/office/officeart/2005/8/layout/bProcess3"/>
    <dgm:cxn modelId="{44F03E9A-3F55-4CE4-98AF-2E68273B4B39}" type="presOf" srcId="{68F6EE58-5B60-46D4-BEEB-BF5FC326F7DB}" destId="{2FD9CF7A-DC6E-45F0-B197-06DFAD8D7797}" srcOrd="0" destOrd="0" presId="urn:microsoft.com/office/officeart/2005/8/layout/bProcess3"/>
    <dgm:cxn modelId="{BCB03479-B898-4135-8CA5-D858EE308510}" type="presOf" srcId="{1403DD9C-3FFF-453F-A4D4-91A74F24A9CF}" destId="{1CCD4489-37A3-4A38-B5D1-3AEC3CA1642F}" srcOrd="0" destOrd="0" presId="urn:microsoft.com/office/officeart/2005/8/layout/bProcess3"/>
    <dgm:cxn modelId="{8121D90E-CEB1-46E1-B1BD-C253EE74F252}" type="presOf" srcId="{BD3971FF-5CA4-4916-A051-521BA490D657}" destId="{A043F263-9214-4FB0-B56A-8413914520F2}" srcOrd="0" destOrd="0" presId="urn:microsoft.com/office/officeart/2005/8/layout/bProcess3"/>
    <dgm:cxn modelId="{3C543651-EC17-4527-B552-54632577C7A6}" type="presOf" srcId="{4EBC873F-2DDC-42EE-ADD1-0F4192FA54C9}" destId="{3AB5802B-AEA6-4F1F-BD15-21C0BFD7BA75}" srcOrd="0" destOrd="0" presId="urn:microsoft.com/office/officeart/2005/8/layout/bProcess3"/>
    <dgm:cxn modelId="{D501D266-C9F7-45CE-A324-4C9C7F293C9C}" srcId="{991FFA59-7128-4A11-BE86-B98F4E3362A3}" destId="{7F611765-C5EB-4878-B9C5-1C4C8D071321}" srcOrd="5" destOrd="0" parTransId="{8AAC7139-E3E9-4260-858D-E25CC45B5018}" sibTransId="{1403DD9C-3FFF-453F-A4D4-91A74F24A9CF}"/>
    <dgm:cxn modelId="{7150631C-3008-464F-85B6-D6B03FD860E9}" type="presOf" srcId="{1403DD9C-3FFF-453F-A4D4-91A74F24A9CF}" destId="{F8C17602-0E1C-4510-98A0-B1B7BAB65BC0}" srcOrd="1" destOrd="0" presId="urn:microsoft.com/office/officeart/2005/8/layout/bProcess3"/>
    <dgm:cxn modelId="{71867138-D7B3-4AD6-B394-6EFB93B1BC15}" type="presOf" srcId="{991FFA59-7128-4A11-BE86-B98F4E3362A3}" destId="{05F53773-4779-4E32-AD1D-F8BF216DEA6C}" srcOrd="0" destOrd="0" presId="urn:microsoft.com/office/officeart/2005/8/layout/bProcess3"/>
    <dgm:cxn modelId="{31B2433A-5CB5-455E-9C7A-93D9320DDDB3}" type="presOf" srcId="{C2846547-8939-460F-8609-C500799AF6A5}" destId="{1928DB0B-A3D3-4C20-BC74-945B939AFA73}" srcOrd="0" destOrd="0" presId="urn:microsoft.com/office/officeart/2005/8/layout/bProcess3"/>
    <dgm:cxn modelId="{9A7F89B4-96BD-4DBE-A26F-E0C0534FE2B1}" type="presOf" srcId="{898EBE64-0099-4291-8693-FADE767F21DD}" destId="{42D7BBDE-B10D-4D56-B7C8-4FD73009B657}" srcOrd="0" destOrd="0" presId="urn:microsoft.com/office/officeart/2005/8/layout/bProcess3"/>
    <dgm:cxn modelId="{EB9BF816-2761-43B0-B94C-076D4DC81D4F}" type="presOf" srcId="{C422BC72-38C1-4EE4-B9C6-915535A94899}" destId="{9A21F47E-318B-4263-9CC7-DADB39E70C8D}" srcOrd="1" destOrd="0" presId="urn:microsoft.com/office/officeart/2005/8/layout/bProcess3"/>
    <dgm:cxn modelId="{302C52ED-40AF-45EF-9FA2-D3A168A71236}" type="presOf" srcId="{63762D82-5FEB-46EC-ACA2-E79D0F1F8A92}" destId="{9CE66504-C09B-45AA-ACBD-FE69471D9CF5}" srcOrd="0" destOrd="0" presId="urn:microsoft.com/office/officeart/2005/8/layout/bProcess3"/>
    <dgm:cxn modelId="{6E2CBE23-E807-4DF4-9B37-DB7AA6898420}" srcId="{991FFA59-7128-4A11-BE86-B98F4E3362A3}" destId="{898EBE64-0099-4291-8693-FADE767F21DD}" srcOrd="1" destOrd="0" parTransId="{CBAC6D18-532E-44EF-A6AE-4300CFB7B466}" sibTransId="{346E0599-8A83-4972-BAEC-FB8C94A65DA9}"/>
    <dgm:cxn modelId="{0A0E6E31-E084-482C-8B1D-6AFCB8CD890E}" type="presOf" srcId="{041429E3-2CE2-4CEB-86D7-73A554AD2B5C}" destId="{0BC8253F-A951-45AC-9855-5DFB6D335BF1}" srcOrd="0" destOrd="0" presId="urn:microsoft.com/office/officeart/2005/8/layout/bProcess3"/>
    <dgm:cxn modelId="{3BE298C0-8271-4585-BBC4-0CC2B86D236C}" type="presOf" srcId="{71B95C90-0AF9-4983-92E9-8DEFD339BF1B}" destId="{F29CFFB5-9F14-43F0-9D92-4E4B1A8C5732}" srcOrd="0" destOrd="0" presId="urn:microsoft.com/office/officeart/2005/8/layout/bProcess3"/>
    <dgm:cxn modelId="{A843B709-FD82-41E2-93C1-203638C89880}" type="presOf" srcId="{C422BC72-38C1-4EE4-B9C6-915535A94899}" destId="{F358E680-BE0B-4612-864E-B6419DFC1B7D}" srcOrd="0" destOrd="0" presId="urn:microsoft.com/office/officeart/2005/8/layout/bProcess3"/>
    <dgm:cxn modelId="{E7322EF1-CC4E-418E-BC6F-D793BF4BD047}" type="presOf" srcId="{4EBC873F-2DDC-42EE-ADD1-0F4192FA54C9}" destId="{12700B7E-16A6-47CD-AE36-1E0289CD8A2E}" srcOrd="1" destOrd="0" presId="urn:microsoft.com/office/officeart/2005/8/layout/bProcess3"/>
    <dgm:cxn modelId="{55A47140-89CF-45B8-A216-84FA8BAF5A29}" type="presOf" srcId="{6420EC44-34BA-48F6-8045-0AE883BD75DF}" destId="{6E6CCE45-9B7B-449C-8563-67C0DFD406BD}" srcOrd="0" destOrd="0" presId="urn:microsoft.com/office/officeart/2005/8/layout/bProcess3"/>
    <dgm:cxn modelId="{18F52079-8A6E-45B5-B50F-34786DF62E4D}" type="presOf" srcId="{F318F2C7-CD5C-4595-844F-9BC7D952E093}" destId="{C9DA210E-8C10-4474-AB2E-6DE67430DD6D}" srcOrd="0" destOrd="0" presId="urn:microsoft.com/office/officeart/2005/8/layout/bProcess3"/>
    <dgm:cxn modelId="{4BC131BE-2205-41D2-8CD7-609580E42EA0}" srcId="{991FFA59-7128-4A11-BE86-B98F4E3362A3}" destId="{05617546-D10C-4783-9169-EEF70904592A}" srcOrd="4" destOrd="0" parTransId="{5F86F4B6-C6A0-425C-A478-BD36AE68023D}" sibTransId="{041429E3-2CE2-4CEB-86D7-73A554AD2B5C}"/>
    <dgm:cxn modelId="{F3F261E0-AFB6-4B21-B858-D0B1D875889B}" srcId="{991FFA59-7128-4A11-BE86-B98F4E3362A3}" destId="{71B95C90-0AF9-4983-92E9-8DEFD339BF1B}" srcOrd="8" destOrd="0" parTransId="{93EB866A-5D00-4C12-B39E-DEB5A2ED410F}" sibTransId="{4F0EC79E-1817-42DB-95F6-F6B78A490ABA}"/>
    <dgm:cxn modelId="{8095F88D-6432-4D14-9987-B75F777CDC90}" srcId="{991FFA59-7128-4A11-BE86-B98F4E3362A3}" destId="{6420EC44-34BA-48F6-8045-0AE883BD75DF}" srcOrd="6" destOrd="0" parTransId="{F00071BD-8D33-450B-90CB-C4C7EA8B9F00}" sibTransId="{63762D82-5FEB-46EC-ACA2-E79D0F1F8A92}"/>
    <dgm:cxn modelId="{485A8736-835C-403A-86E7-2725D5982357}" type="presOf" srcId="{6B694808-A7F9-4974-B49B-63ECD4BF93C2}" destId="{50F7B802-CCC9-49FE-9000-126FE8058580}" srcOrd="0" destOrd="0" presId="urn:microsoft.com/office/officeart/2005/8/layout/bProcess3"/>
    <dgm:cxn modelId="{BBE1C51D-55D9-42AA-B617-FA527DD67A9B}" type="presOf" srcId="{C2846547-8939-460F-8609-C500799AF6A5}" destId="{6D83D3FE-6BF4-4EA0-B890-99E459FE9DCA}" srcOrd="1" destOrd="0" presId="urn:microsoft.com/office/officeart/2005/8/layout/bProcess3"/>
    <dgm:cxn modelId="{F2D5595E-C9A2-4655-8E09-69BA68C9C507}" srcId="{991FFA59-7128-4A11-BE86-B98F4E3362A3}" destId="{EFFF562D-CAAB-4030-AA0B-5F483D2D8A34}" srcOrd="2" destOrd="0" parTransId="{8F430706-0598-44FE-9B80-C851ABCE435B}" sibTransId="{C2846547-8939-460F-8609-C500799AF6A5}"/>
    <dgm:cxn modelId="{FA7C98E4-71A3-4FA4-ABDA-668922655AB4}" type="presOf" srcId="{041429E3-2CE2-4CEB-86D7-73A554AD2B5C}" destId="{09C1BD37-04CE-4918-8A07-D7687E4F40D3}" srcOrd="1" destOrd="0" presId="urn:microsoft.com/office/officeart/2005/8/layout/bProcess3"/>
    <dgm:cxn modelId="{8914E713-E488-4B4F-B362-F5FC513FB7BE}" srcId="{991FFA59-7128-4A11-BE86-B98F4E3362A3}" destId="{68F6EE58-5B60-46D4-BEEB-BF5FC326F7DB}" srcOrd="7" destOrd="0" parTransId="{BA105720-5523-4F7C-BFA3-655EB9A9F82E}" sibTransId="{F318F2C7-CD5C-4595-844F-9BC7D952E093}"/>
    <dgm:cxn modelId="{55670070-8F8F-4CBE-8B55-FF0DE989F096}" type="presParOf" srcId="{05F53773-4779-4E32-AD1D-F8BF216DEA6C}" destId="{50F7B802-CCC9-49FE-9000-126FE8058580}" srcOrd="0" destOrd="0" presId="urn:microsoft.com/office/officeart/2005/8/layout/bProcess3"/>
    <dgm:cxn modelId="{A8E6890C-5887-4836-A6B8-93CF54D1AD42}" type="presParOf" srcId="{05F53773-4779-4E32-AD1D-F8BF216DEA6C}" destId="{F358E680-BE0B-4612-864E-B6419DFC1B7D}" srcOrd="1" destOrd="0" presId="urn:microsoft.com/office/officeart/2005/8/layout/bProcess3"/>
    <dgm:cxn modelId="{BAE381CC-2749-4AE2-8207-0B718DB748D9}" type="presParOf" srcId="{F358E680-BE0B-4612-864E-B6419DFC1B7D}" destId="{9A21F47E-318B-4263-9CC7-DADB39E70C8D}" srcOrd="0" destOrd="0" presId="urn:microsoft.com/office/officeart/2005/8/layout/bProcess3"/>
    <dgm:cxn modelId="{CA9E3FF8-9192-4976-B5DF-41D78E188A99}" type="presParOf" srcId="{05F53773-4779-4E32-AD1D-F8BF216DEA6C}" destId="{42D7BBDE-B10D-4D56-B7C8-4FD73009B657}" srcOrd="2" destOrd="0" presId="urn:microsoft.com/office/officeart/2005/8/layout/bProcess3"/>
    <dgm:cxn modelId="{7325A38E-1431-44EB-BE68-DACD9F80460E}" type="presParOf" srcId="{05F53773-4779-4E32-AD1D-F8BF216DEA6C}" destId="{938FC7C4-415F-48F7-88A5-E7EFE58BA0FA}" srcOrd="3" destOrd="0" presId="urn:microsoft.com/office/officeart/2005/8/layout/bProcess3"/>
    <dgm:cxn modelId="{5A36BDA8-880D-4D95-8437-342FB968848A}" type="presParOf" srcId="{938FC7C4-415F-48F7-88A5-E7EFE58BA0FA}" destId="{F18D0525-FEDA-4F89-8537-BE4E137B6936}" srcOrd="0" destOrd="0" presId="urn:microsoft.com/office/officeart/2005/8/layout/bProcess3"/>
    <dgm:cxn modelId="{1780C98F-3533-4954-86E6-6B6E75D82331}" type="presParOf" srcId="{05F53773-4779-4E32-AD1D-F8BF216DEA6C}" destId="{08FD1D0E-F7F3-4318-A436-750D793C3F43}" srcOrd="4" destOrd="0" presId="urn:microsoft.com/office/officeart/2005/8/layout/bProcess3"/>
    <dgm:cxn modelId="{B05DD74D-3FF1-4AA2-8EDD-FB61FBE6ABA0}" type="presParOf" srcId="{05F53773-4779-4E32-AD1D-F8BF216DEA6C}" destId="{1928DB0B-A3D3-4C20-BC74-945B939AFA73}" srcOrd="5" destOrd="0" presId="urn:microsoft.com/office/officeart/2005/8/layout/bProcess3"/>
    <dgm:cxn modelId="{D9EA9008-2055-4FEF-9BC6-8EBD441DDCF9}" type="presParOf" srcId="{1928DB0B-A3D3-4C20-BC74-945B939AFA73}" destId="{6D83D3FE-6BF4-4EA0-B890-99E459FE9DCA}" srcOrd="0" destOrd="0" presId="urn:microsoft.com/office/officeart/2005/8/layout/bProcess3"/>
    <dgm:cxn modelId="{E7B9A09A-A675-478C-92BA-7C5DB2BD8B1B}" type="presParOf" srcId="{05F53773-4779-4E32-AD1D-F8BF216DEA6C}" destId="{28BCB9C0-C77D-4DB3-9EAF-B51B12B51F46}" srcOrd="6" destOrd="0" presId="urn:microsoft.com/office/officeart/2005/8/layout/bProcess3"/>
    <dgm:cxn modelId="{DF2DA842-D00E-4962-A5B6-60231B79442F}" type="presParOf" srcId="{05F53773-4779-4E32-AD1D-F8BF216DEA6C}" destId="{3AB5802B-AEA6-4F1F-BD15-21C0BFD7BA75}" srcOrd="7" destOrd="0" presId="urn:microsoft.com/office/officeart/2005/8/layout/bProcess3"/>
    <dgm:cxn modelId="{9FC66311-0523-4CF7-B9A4-EF0454E625BB}" type="presParOf" srcId="{3AB5802B-AEA6-4F1F-BD15-21C0BFD7BA75}" destId="{12700B7E-16A6-47CD-AE36-1E0289CD8A2E}" srcOrd="0" destOrd="0" presId="urn:microsoft.com/office/officeart/2005/8/layout/bProcess3"/>
    <dgm:cxn modelId="{6CE37354-C1A9-4F46-BA56-5292C5B50CE4}" type="presParOf" srcId="{05F53773-4779-4E32-AD1D-F8BF216DEA6C}" destId="{162B75B0-DA70-4E50-9047-90ED6A860F7E}" srcOrd="8" destOrd="0" presId="urn:microsoft.com/office/officeart/2005/8/layout/bProcess3"/>
    <dgm:cxn modelId="{A1AA1394-6A9B-4CD1-86B2-CA3D8EEDFF31}" type="presParOf" srcId="{05F53773-4779-4E32-AD1D-F8BF216DEA6C}" destId="{0BC8253F-A951-45AC-9855-5DFB6D335BF1}" srcOrd="9" destOrd="0" presId="urn:microsoft.com/office/officeart/2005/8/layout/bProcess3"/>
    <dgm:cxn modelId="{7ACA4641-9859-4AA0-92C4-7F1BF7266A77}" type="presParOf" srcId="{0BC8253F-A951-45AC-9855-5DFB6D335BF1}" destId="{09C1BD37-04CE-4918-8A07-D7687E4F40D3}" srcOrd="0" destOrd="0" presId="urn:microsoft.com/office/officeart/2005/8/layout/bProcess3"/>
    <dgm:cxn modelId="{0CED13A3-A923-4EA7-B4DD-613D5C107073}" type="presParOf" srcId="{05F53773-4779-4E32-AD1D-F8BF216DEA6C}" destId="{8C36C39E-D11D-4270-BE49-5F74094D7F45}" srcOrd="10" destOrd="0" presId="urn:microsoft.com/office/officeart/2005/8/layout/bProcess3"/>
    <dgm:cxn modelId="{AE538B00-757F-4DC0-83B9-EAF5606AD83B}" type="presParOf" srcId="{05F53773-4779-4E32-AD1D-F8BF216DEA6C}" destId="{1CCD4489-37A3-4A38-B5D1-3AEC3CA1642F}" srcOrd="11" destOrd="0" presId="urn:microsoft.com/office/officeart/2005/8/layout/bProcess3"/>
    <dgm:cxn modelId="{B1C35E21-3F99-4A83-B4FE-8E36F68B1095}" type="presParOf" srcId="{1CCD4489-37A3-4A38-B5D1-3AEC3CA1642F}" destId="{F8C17602-0E1C-4510-98A0-B1B7BAB65BC0}" srcOrd="0" destOrd="0" presId="urn:microsoft.com/office/officeart/2005/8/layout/bProcess3"/>
    <dgm:cxn modelId="{A4BDF870-03CD-4C16-9FCE-C2983487BC93}" type="presParOf" srcId="{05F53773-4779-4E32-AD1D-F8BF216DEA6C}" destId="{6E6CCE45-9B7B-449C-8563-67C0DFD406BD}" srcOrd="12" destOrd="0" presId="urn:microsoft.com/office/officeart/2005/8/layout/bProcess3"/>
    <dgm:cxn modelId="{F952C956-7BA7-48F8-BE1E-AB7433269FAC}" type="presParOf" srcId="{05F53773-4779-4E32-AD1D-F8BF216DEA6C}" destId="{9CE66504-C09B-45AA-ACBD-FE69471D9CF5}" srcOrd="13" destOrd="0" presId="urn:microsoft.com/office/officeart/2005/8/layout/bProcess3"/>
    <dgm:cxn modelId="{CD56DDCD-4984-4516-8469-EDBC30A81396}" type="presParOf" srcId="{9CE66504-C09B-45AA-ACBD-FE69471D9CF5}" destId="{C5AA7FB9-DCB0-45B2-8C4E-EAE699A2ECE8}" srcOrd="0" destOrd="0" presId="urn:microsoft.com/office/officeart/2005/8/layout/bProcess3"/>
    <dgm:cxn modelId="{482F66B3-C9C5-4698-A48A-A9C07CE99F72}" type="presParOf" srcId="{05F53773-4779-4E32-AD1D-F8BF216DEA6C}" destId="{2FD9CF7A-DC6E-45F0-B197-06DFAD8D7797}" srcOrd="14" destOrd="0" presId="urn:microsoft.com/office/officeart/2005/8/layout/bProcess3"/>
    <dgm:cxn modelId="{D7970FA1-ED25-4D2B-8DD8-91DB14B565D0}" type="presParOf" srcId="{05F53773-4779-4E32-AD1D-F8BF216DEA6C}" destId="{C9DA210E-8C10-4474-AB2E-6DE67430DD6D}" srcOrd="15" destOrd="0" presId="urn:microsoft.com/office/officeart/2005/8/layout/bProcess3"/>
    <dgm:cxn modelId="{96E0E33B-76CB-4001-A35A-8DC58E444A83}" type="presParOf" srcId="{C9DA210E-8C10-4474-AB2E-6DE67430DD6D}" destId="{C40212D3-FB34-4773-A771-F26CEBD783DD}" srcOrd="0" destOrd="0" presId="urn:microsoft.com/office/officeart/2005/8/layout/bProcess3"/>
    <dgm:cxn modelId="{167215B8-5015-4F1E-B40D-BBB15C251F85}" type="presParOf" srcId="{05F53773-4779-4E32-AD1D-F8BF216DEA6C}" destId="{F29CFFB5-9F14-43F0-9D92-4E4B1A8C5732}" srcOrd="16" destOrd="0" presId="urn:microsoft.com/office/officeart/2005/8/layout/bProcess3"/>
    <dgm:cxn modelId="{22E11FFB-B948-44AC-A225-6DF16FE1FE29}" type="presParOf" srcId="{05F53773-4779-4E32-AD1D-F8BF216DEA6C}" destId="{C56265AC-54FD-44F7-9012-7379D2197547}" srcOrd="17" destOrd="0" presId="urn:microsoft.com/office/officeart/2005/8/layout/bProcess3"/>
    <dgm:cxn modelId="{7392F08A-5A4C-46BE-BC40-7D2E9E29711B}" type="presParOf" srcId="{C56265AC-54FD-44F7-9012-7379D2197547}" destId="{C28A1903-589A-4663-817F-F8214FC57C76}" srcOrd="0" destOrd="0" presId="urn:microsoft.com/office/officeart/2005/8/layout/bProcess3"/>
    <dgm:cxn modelId="{9FECAE6A-BBF5-4959-9829-A9DEF97D4725}" type="presParOf" srcId="{05F53773-4779-4E32-AD1D-F8BF216DEA6C}" destId="{A043F263-9214-4FB0-B56A-8413914520F2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A2D9F-923A-4679-A6FF-FCC469186D75}" type="doc">
      <dgm:prSet loTypeId="urn:microsoft.com/office/officeart/2005/8/layout/bProcess3" loCatId="process" qsTypeId="urn:microsoft.com/office/officeart/2005/8/quickstyle/simple1" qsCatId="simple" csTypeId="urn:microsoft.com/office/officeart/2005/8/colors/accent6_2" csCatId="accent6" phldr="1"/>
      <dgm:spPr/>
    </dgm:pt>
    <dgm:pt modelId="{E8B92A12-DBCF-44E2-AB80-F668DEBC7CAB}">
      <dgm:prSet phldrT="[Текст]"/>
      <dgm:spPr/>
      <dgm:t>
        <a:bodyPr/>
        <a:lstStyle/>
        <a:p>
          <a:r>
            <a:rPr lang="ru-RU" dirty="0" smtClean="0"/>
            <a:t>Направление из СК</a:t>
          </a:r>
          <a:endParaRPr lang="ru-RU" dirty="0"/>
        </a:p>
      </dgm:t>
    </dgm:pt>
    <dgm:pt modelId="{BA82D524-35FD-4DEC-A2EF-5F84AB8EDBDE}" type="parTrans" cxnId="{4316BC7E-233A-4CDB-BB69-520554D0134E}">
      <dgm:prSet/>
      <dgm:spPr/>
      <dgm:t>
        <a:bodyPr/>
        <a:lstStyle/>
        <a:p>
          <a:endParaRPr lang="ru-RU"/>
        </a:p>
      </dgm:t>
    </dgm:pt>
    <dgm:pt modelId="{CE3BD50A-E5A4-4709-B11F-711AD5FD0D76}" type="sibTrans" cxnId="{4316BC7E-233A-4CDB-BB69-520554D0134E}">
      <dgm:prSet/>
      <dgm:spPr/>
      <dgm:t>
        <a:bodyPr/>
        <a:lstStyle/>
        <a:p>
          <a:endParaRPr lang="ru-RU"/>
        </a:p>
      </dgm:t>
    </dgm:pt>
    <dgm:pt modelId="{1DF7C473-44E3-4077-91C9-702238BC149D}">
      <dgm:prSet phldrT="[Текст]"/>
      <dgm:spPr/>
      <dgm:t>
        <a:bodyPr/>
        <a:lstStyle/>
        <a:p>
          <a:r>
            <a:rPr lang="ru-RU" dirty="0" smtClean="0"/>
            <a:t>ТЦ получает направление: по </a:t>
          </a:r>
          <a:r>
            <a:rPr lang="ru-RU" dirty="0" err="1" smtClean="0"/>
            <a:t>эл</a:t>
          </a:r>
          <a:r>
            <a:rPr lang="ru-RU" dirty="0" smtClean="0"/>
            <a:t>. Почте, клиент привез….</a:t>
          </a:r>
          <a:endParaRPr lang="ru-RU" dirty="0"/>
        </a:p>
      </dgm:t>
    </dgm:pt>
    <dgm:pt modelId="{7E142560-153D-47FA-836C-7C8C51DF062A}" type="parTrans" cxnId="{DE1118D5-1F39-423F-B56A-6A4A258106F7}">
      <dgm:prSet/>
      <dgm:spPr/>
      <dgm:t>
        <a:bodyPr/>
        <a:lstStyle/>
        <a:p>
          <a:endParaRPr lang="ru-RU"/>
        </a:p>
      </dgm:t>
    </dgm:pt>
    <dgm:pt modelId="{ABED2185-7336-431F-809D-B4642CB67AB6}" type="sibTrans" cxnId="{DE1118D5-1F39-423F-B56A-6A4A258106F7}">
      <dgm:prSet/>
      <dgm:spPr/>
      <dgm:t>
        <a:bodyPr/>
        <a:lstStyle/>
        <a:p>
          <a:endParaRPr lang="ru-RU"/>
        </a:p>
      </dgm:t>
    </dgm:pt>
    <dgm:pt modelId="{5F2D72F8-1629-4553-B14E-DB7A1D89DE17}">
      <dgm:prSet phldrT="[Текст]"/>
      <dgm:spPr/>
      <dgm:t>
        <a:bodyPr/>
        <a:lstStyle/>
        <a:p>
          <a:r>
            <a:rPr lang="ru-RU" dirty="0" err="1" smtClean="0"/>
            <a:t>Дефектовка</a:t>
          </a:r>
          <a:r>
            <a:rPr lang="ru-RU" dirty="0" smtClean="0"/>
            <a:t> авто</a:t>
          </a:r>
          <a:endParaRPr lang="ru-RU" dirty="0"/>
        </a:p>
      </dgm:t>
    </dgm:pt>
    <dgm:pt modelId="{8FE9446C-A4B7-41E6-822C-809922EA6868}" type="parTrans" cxnId="{E0B8E136-1E22-4190-8E46-551191FF0C9D}">
      <dgm:prSet/>
      <dgm:spPr/>
      <dgm:t>
        <a:bodyPr/>
        <a:lstStyle/>
        <a:p>
          <a:endParaRPr lang="ru-RU"/>
        </a:p>
      </dgm:t>
    </dgm:pt>
    <dgm:pt modelId="{ED8CCAC1-C205-4081-B645-FD1781199B3C}" type="sibTrans" cxnId="{E0B8E136-1E22-4190-8E46-551191FF0C9D}">
      <dgm:prSet/>
      <dgm:spPr/>
      <dgm:t>
        <a:bodyPr/>
        <a:lstStyle/>
        <a:p>
          <a:endParaRPr lang="ru-RU"/>
        </a:p>
      </dgm:t>
    </dgm:pt>
    <dgm:pt modelId="{C8B5CBC1-52C2-4A99-8814-8618B85E1EA4}">
      <dgm:prSet phldrT="[Текст]"/>
      <dgm:spPr/>
      <dgm:t>
        <a:bodyPr/>
        <a:lstStyle/>
        <a:p>
          <a:r>
            <a:rPr lang="ru-RU" dirty="0" smtClean="0"/>
            <a:t>Отправка расчёта в СК на основании  партнерства.  В расчёт включено, всё что есть в направлении и все скрытые повреждения.  Известна сумма расчёта</a:t>
          </a:r>
          <a:endParaRPr lang="ru-RU" dirty="0"/>
        </a:p>
      </dgm:t>
    </dgm:pt>
    <dgm:pt modelId="{93CFD21B-01B7-4691-84FB-758126BE8AC2}" type="parTrans" cxnId="{5A80CECA-65AD-4291-B3C2-36E04BE47DC2}">
      <dgm:prSet/>
      <dgm:spPr/>
      <dgm:t>
        <a:bodyPr/>
        <a:lstStyle/>
        <a:p>
          <a:endParaRPr lang="ru-RU"/>
        </a:p>
      </dgm:t>
    </dgm:pt>
    <dgm:pt modelId="{5BE470AB-A7FD-4D70-8D0C-6C5D9CF69541}" type="sibTrans" cxnId="{5A80CECA-65AD-4291-B3C2-36E04BE47DC2}">
      <dgm:prSet/>
      <dgm:spPr/>
      <dgm:t>
        <a:bodyPr/>
        <a:lstStyle/>
        <a:p>
          <a:endParaRPr lang="ru-RU"/>
        </a:p>
      </dgm:t>
    </dgm:pt>
    <dgm:pt modelId="{2B03B7EE-0BA1-4D84-A3D8-4814E7DB7625}">
      <dgm:prSet phldrT="[Текст]"/>
      <dgm:spPr/>
      <dgm:t>
        <a:bodyPr/>
        <a:lstStyle/>
        <a:p>
          <a:r>
            <a:rPr lang="ru-RU" dirty="0" smtClean="0"/>
            <a:t>Получение подтверждение из СК, расчёт согласован. Сумма по расчёту зарезервирована для оплаты ТЦ</a:t>
          </a:r>
          <a:endParaRPr lang="ru-RU" dirty="0"/>
        </a:p>
      </dgm:t>
    </dgm:pt>
    <dgm:pt modelId="{3A10C653-C160-4295-ADAB-44AD93187E61}" type="parTrans" cxnId="{47B69438-32CB-4B63-9BEC-31E4957EFB02}">
      <dgm:prSet/>
      <dgm:spPr/>
      <dgm:t>
        <a:bodyPr/>
        <a:lstStyle/>
        <a:p>
          <a:endParaRPr lang="ru-RU"/>
        </a:p>
      </dgm:t>
    </dgm:pt>
    <dgm:pt modelId="{8E1A4C31-4B86-4D09-98BC-5D526FCC2402}" type="sibTrans" cxnId="{47B69438-32CB-4B63-9BEC-31E4957EFB02}">
      <dgm:prSet/>
      <dgm:spPr/>
      <dgm:t>
        <a:bodyPr/>
        <a:lstStyle/>
        <a:p>
          <a:endParaRPr lang="ru-RU"/>
        </a:p>
      </dgm:t>
    </dgm:pt>
    <dgm:pt modelId="{0CC1174F-52B7-4C79-B027-C5FA6C815648}">
      <dgm:prSet phldrT="[Текст]"/>
      <dgm:spPr/>
      <dgm:t>
        <a:bodyPr/>
        <a:lstStyle/>
        <a:p>
          <a:r>
            <a:rPr lang="ru-RU" dirty="0" smtClean="0"/>
            <a:t>Ремонт, если в процессе ремонта выявляются повреждения повторный запрос в СК В имеющийся расчёт добавляются новые позиции, сумма изменилась</a:t>
          </a:r>
          <a:endParaRPr lang="ru-RU" dirty="0"/>
        </a:p>
      </dgm:t>
    </dgm:pt>
    <dgm:pt modelId="{D42CEBAD-60E5-40CD-8DC3-5F768E714B07}" type="parTrans" cxnId="{E7FC1AF7-9A1B-4BDB-9C56-089C999A3598}">
      <dgm:prSet/>
      <dgm:spPr/>
      <dgm:t>
        <a:bodyPr/>
        <a:lstStyle/>
        <a:p>
          <a:endParaRPr lang="ru-RU"/>
        </a:p>
      </dgm:t>
    </dgm:pt>
    <dgm:pt modelId="{0DB36B05-4645-4EEC-B6FE-4EB94D2496C4}" type="sibTrans" cxnId="{E7FC1AF7-9A1B-4BDB-9C56-089C999A3598}">
      <dgm:prSet/>
      <dgm:spPr/>
      <dgm:t>
        <a:bodyPr/>
        <a:lstStyle/>
        <a:p>
          <a:endParaRPr lang="ru-RU"/>
        </a:p>
      </dgm:t>
    </dgm:pt>
    <dgm:pt modelId="{A2E96B61-2A87-44EB-A197-5CDDEDDF788E}">
      <dgm:prSet phldrT="[Текст]"/>
      <dgm:spPr/>
      <dgm:t>
        <a:bodyPr/>
        <a:lstStyle/>
        <a:p>
          <a:r>
            <a:rPr lang="ru-RU" dirty="0" smtClean="0"/>
            <a:t>Если все устроило , авто в ремонт, если нет повторный запрос в СК</a:t>
          </a:r>
          <a:endParaRPr lang="ru-RU" dirty="0"/>
        </a:p>
      </dgm:t>
    </dgm:pt>
    <dgm:pt modelId="{7943E1AE-06B5-45FD-AF2F-54609D70BF4C}" type="parTrans" cxnId="{9067DFAD-A51F-4CF6-98E8-FB5D4AF6B45B}">
      <dgm:prSet/>
      <dgm:spPr/>
      <dgm:t>
        <a:bodyPr/>
        <a:lstStyle/>
        <a:p>
          <a:endParaRPr lang="ru-RU"/>
        </a:p>
      </dgm:t>
    </dgm:pt>
    <dgm:pt modelId="{757FCE70-8119-4829-9CB0-7450A1BDD589}" type="sibTrans" cxnId="{9067DFAD-A51F-4CF6-98E8-FB5D4AF6B45B}">
      <dgm:prSet/>
      <dgm:spPr/>
      <dgm:t>
        <a:bodyPr/>
        <a:lstStyle/>
        <a:p>
          <a:endParaRPr lang="ru-RU"/>
        </a:p>
      </dgm:t>
    </dgm:pt>
    <dgm:pt modelId="{513D0961-704E-4D7E-8DA2-41034D082EB2}">
      <dgm:prSet phldrT="[Текст]"/>
      <dgm:spPr/>
      <dgm:t>
        <a:bodyPr/>
        <a:lstStyle/>
        <a:p>
          <a:r>
            <a:rPr lang="ru-RU" dirty="0" smtClean="0"/>
            <a:t>Ремонт, если в процессе ремонта выявляются повреждения повторный запрос в СК</a:t>
          </a:r>
          <a:endParaRPr lang="ru-RU" dirty="0"/>
        </a:p>
      </dgm:t>
    </dgm:pt>
    <dgm:pt modelId="{C32E8260-DF1A-49CD-869E-349A2663B571}" type="parTrans" cxnId="{1EB2430E-DAC4-4FB9-A14D-93FF4F24B664}">
      <dgm:prSet/>
      <dgm:spPr/>
      <dgm:t>
        <a:bodyPr/>
        <a:lstStyle/>
        <a:p>
          <a:endParaRPr lang="ru-RU"/>
        </a:p>
      </dgm:t>
    </dgm:pt>
    <dgm:pt modelId="{7F036F27-351A-4D3D-A759-8797EB69DBAE}" type="sibTrans" cxnId="{1EB2430E-DAC4-4FB9-A14D-93FF4F24B664}">
      <dgm:prSet/>
      <dgm:spPr/>
      <dgm:t>
        <a:bodyPr/>
        <a:lstStyle/>
        <a:p>
          <a:endParaRPr lang="ru-RU"/>
        </a:p>
      </dgm:t>
    </dgm:pt>
    <dgm:pt modelId="{EB26554E-FA56-4BAF-B517-80A145F324B3}">
      <dgm:prSet phldrT="[Текст]"/>
      <dgm:spPr/>
      <dgm:t>
        <a:bodyPr/>
        <a:lstStyle/>
        <a:p>
          <a:r>
            <a:rPr lang="ru-RU" dirty="0" smtClean="0"/>
            <a:t>Выставление счета в СК на основании расчёта  из АУДАТЕКС ВЭБ</a:t>
          </a:r>
          <a:endParaRPr lang="ru-RU" dirty="0"/>
        </a:p>
      </dgm:t>
    </dgm:pt>
    <dgm:pt modelId="{E6BDD37B-07A9-4C42-AD7A-3812D67F944C}" type="parTrans" cxnId="{F7A74C85-F45C-4E89-865A-38EB8C08045E}">
      <dgm:prSet/>
      <dgm:spPr/>
      <dgm:t>
        <a:bodyPr/>
        <a:lstStyle/>
        <a:p>
          <a:endParaRPr lang="ru-RU"/>
        </a:p>
      </dgm:t>
    </dgm:pt>
    <dgm:pt modelId="{25DB314A-D8E0-40D4-8CB1-D4EA5B85C4B8}" type="sibTrans" cxnId="{F7A74C85-F45C-4E89-865A-38EB8C08045E}">
      <dgm:prSet/>
      <dgm:spPr/>
      <dgm:t>
        <a:bodyPr/>
        <a:lstStyle/>
        <a:p>
          <a:endParaRPr lang="ru-RU"/>
        </a:p>
      </dgm:t>
    </dgm:pt>
    <dgm:pt modelId="{C69CA4EE-B9E3-4F65-B3E6-51ADE1D01549}">
      <dgm:prSet phldrT="[Текст]"/>
      <dgm:spPr/>
      <dgm:t>
        <a:bodyPr/>
        <a:lstStyle/>
        <a:p>
          <a:r>
            <a:rPr lang="ru-RU" dirty="0" smtClean="0"/>
            <a:t>При поступлении счёта сверяются только суммы. Акт разногласий исключен</a:t>
          </a:r>
          <a:endParaRPr lang="ru-RU" dirty="0"/>
        </a:p>
      </dgm:t>
    </dgm:pt>
    <dgm:pt modelId="{1C022D7C-70A8-4C3C-B33C-4DD04878AF10}" type="parTrans" cxnId="{7F9C07B5-3544-47E9-BD13-7D8DA8AC7D38}">
      <dgm:prSet/>
      <dgm:spPr/>
      <dgm:t>
        <a:bodyPr/>
        <a:lstStyle/>
        <a:p>
          <a:endParaRPr lang="ru-RU"/>
        </a:p>
      </dgm:t>
    </dgm:pt>
    <dgm:pt modelId="{77C25D14-7E04-4AF0-A14F-A15DC7FB64E0}" type="sibTrans" cxnId="{7F9C07B5-3544-47E9-BD13-7D8DA8AC7D38}">
      <dgm:prSet/>
      <dgm:spPr/>
      <dgm:t>
        <a:bodyPr/>
        <a:lstStyle/>
        <a:p>
          <a:endParaRPr lang="ru-RU"/>
        </a:p>
      </dgm:t>
    </dgm:pt>
    <dgm:pt modelId="{EDA04B8C-F0F8-4C4A-B1AF-967A9ADEF221}" type="pres">
      <dgm:prSet presAssocID="{FBEA2D9F-923A-4679-A6FF-FCC469186D75}" presName="Name0" presStyleCnt="0">
        <dgm:presLayoutVars>
          <dgm:dir/>
          <dgm:resizeHandles val="exact"/>
        </dgm:presLayoutVars>
      </dgm:prSet>
      <dgm:spPr/>
    </dgm:pt>
    <dgm:pt modelId="{CD12218D-C132-4173-A265-4A55A8F70716}" type="pres">
      <dgm:prSet presAssocID="{E8B92A12-DBCF-44E2-AB80-F668DEBC7CA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9F775-0B55-4091-A5A6-39E434443E33}" type="pres">
      <dgm:prSet presAssocID="{CE3BD50A-E5A4-4709-B11F-711AD5FD0D76}" presName="sibTrans" presStyleLbl="sibTrans1D1" presStyleIdx="0" presStyleCnt="9"/>
      <dgm:spPr/>
      <dgm:t>
        <a:bodyPr/>
        <a:lstStyle/>
        <a:p>
          <a:endParaRPr lang="ru-RU"/>
        </a:p>
      </dgm:t>
    </dgm:pt>
    <dgm:pt modelId="{63EDA4B9-78FE-4712-9147-D6C791FC8865}" type="pres">
      <dgm:prSet presAssocID="{CE3BD50A-E5A4-4709-B11F-711AD5FD0D76}" presName="connectorText" presStyleLbl="sibTrans1D1" presStyleIdx="0" presStyleCnt="9"/>
      <dgm:spPr/>
      <dgm:t>
        <a:bodyPr/>
        <a:lstStyle/>
        <a:p>
          <a:endParaRPr lang="ru-RU"/>
        </a:p>
      </dgm:t>
    </dgm:pt>
    <dgm:pt modelId="{3CE82AA1-9096-46EF-9E11-2C9DCF9DE83E}" type="pres">
      <dgm:prSet presAssocID="{1DF7C473-44E3-4077-91C9-702238BC149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CCA4-E05B-4D15-AFD4-9515F8728DB2}" type="pres">
      <dgm:prSet presAssocID="{ABED2185-7336-431F-809D-B4642CB67AB6}" presName="sibTrans" presStyleLbl="sibTrans1D1" presStyleIdx="1" presStyleCnt="9"/>
      <dgm:spPr/>
      <dgm:t>
        <a:bodyPr/>
        <a:lstStyle/>
        <a:p>
          <a:endParaRPr lang="ru-RU"/>
        </a:p>
      </dgm:t>
    </dgm:pt>
    <dgm:pt modelId="{EF03650F-CCF8-4584-B435-5C87D595093E}" type="pres">
      <dgm:prSet presAssocID="{ABED2185-7336-431F-809D-B4642CB67AB6}" presName="connectorText" presStyleLbl="sibTrans1D1" presStyleIdx="1" presStyleCnt="9"/>
      <dgm:spPr/>
      <dgm:t>
        <a:bodyPr/>
        <a:lstStyle/>
        <a:p>
          <a:endParaRPr lang="ru-RU"/>
        </a:p>
      </dgm:t>
    </dgm:pt>
    <dgm:pt modelId="{8812ED94-CFBF-48A9-8CBE-4FF5E8945A5A}" type="pres">
      <dgm:prSet presAssocID="{5F2D72F8-1629-4553-B14E-DB7A1D89DE1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DC5D4-C4C9-4957-BBCC-525A79A30E62}" type="pres">
      <dgm:prSet presAssocID="{ED8CCAC1-C205-4081-B645-FD1781199B3C}" presName="sibTrans" presStyleLbl="sibTrans1D1" presStyleIdx="2" presStyleCnt="9"/>
      <dgm:spPr/>
      <dgm:t>
        <a:bodyPr/>
        <a:lstStyle/>
        <a:p>
          <a:endParaRPr lang="ru-RU"/>
        </a:p>
      </dgm:t>
    </dgm:pt>
    <dgm:pt modelId="{3E393308-56B1-461B-AFE5-3097047C28CB}" type="pres">
      <dgm:prSet presAssocID="{ED8CCAC1-C205-4081-B645-FD1781199B3C}" presName="connectorText" presStyleLbl="sibTrans1D1" presStyleIdx="2" presStyleCnt="9"/>
      <dgm:spPr/>
      <dgm:t>
        <a:bodyPr/>
        <a:lstStyle/>
        <a:p>
          <a:endParaRPr lang="ru-RU"/>
        </a:p>
      </dgm:t>
    </dgm:pt>
    <dgm:pt modelId="{73082B02-467A-4860-B67A-6156DB9A93CB}" type="pres">
      <dgm:prSet presAssocID="{C8B5CBC1-52C2-4A99-8814-8618B85E1EA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49467-FB43-40F3-87E3-65AC8F0460CA}" type="pres">
      <dgm:prSet presAssocID="{5BE470AB-A7FD-4D70-8D0C-6C5D9CF69541}" presName="sibTrans" presStyleLbl="sibTrans1D1" presStyleIdx="3" presStyleCnt="9"/>
      <dgm:spPr/>
      <dgm:t>
        <a:bodyPr/>
        <a:lstStyle/>
        <a:p>
          <a:endParaRPr lang="ru-RU"/>
        </a:p>
      </dgm:t>
    </dgm:pt>
    <dgm:pt modelId="{F354A0C3-5D65-452B-BCE0-200829715D88}" type="pres">
      <dgm:prSet presAssocID="{5BE470AB-A7FD-4D70-8D0C-6C5D9CF69541}" presName="connectorText" presStyleLbl="sibTrans1D1" presStyleIdx="3" presStyleCnt="9"/>
      <dgm:spPr/>
      <dgm:t>
        <a:bodyPr/>
        <a:lstStyle/>
        <a:p>
          <a:endParaRPr lang="ru-RU"/>
        </a:p>
      </dgm:t>
    </dgm:pt>
    <dgm:pt modelId="{1AC3DDF4-137F-4951-8FA6-06CC89C5662A}" type="pres">
      <dgm:prSet presAssocID="{2B03B7EE-0BA1-4D84-A3D8-4814E7DB762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67390-340C-47D2-BDC5-13C7E140FF5A}" type="pres">
      <dgm:prSet presAssocID="{8E1A4C31-4B86-4D09-98BC-5D526FCC2402}" presName="sibTrans" presStyleLbl="sibTrans1D1" presStyleIdx="4" presStyleCnt="9"/>
      <dgm:spPr/>
      <dgm:t>
        <a:bodyPr/>
        <a:lstStyle/>
        <a:p>
          <a:endParaRPr lang="ru-RU"/>
        </a:p>
      </dgm:t>
    </dgm:pt>
    <dgm:pt modelId="{27F0ABD1-98B8-44AB-BFB1-CC9200FF23BF}" type="pres">
      <dgm:prSet presAssocID="{8E1A4C31-4B86-4D09-98BC-5D526FCC2402}" presName="connectorText" presStyleLbl="sibTrans1D1" presStyleIdx="4" presStyleCnt="9"/>
      <dgm:spPr/>
      <dgm:t>
        <a:bodyPr/>
        <a:lstStyle/>
        <a:p>
          <a:endParaRPr lang="ru-RU"/>
        </a:p>
      </dgm:t>
    </dgm:pt>
    <dgm:pt modelId="{E6AE3498-4D89-4829-B099-10A181DDE04C}" type="pres">
      <dgm:prSet presAssocID="{A2E96B61-2A87-44EB-A197-5CDDEDDF788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F4858-CED5-46B6-9AC2-1140908E858D}" type="pres">
      <dgm:prSet presAssocID="{757FCE70-8119-4829-9CB0-7450A1BDD589}" presName="sibTrans" presStyleLbl="sibTrans1D1" presStyleIdx="5" presStyleCnt="9"/>
      <dgm:spPr/>
      <dgm:t>
        <a:bodyPr/>
        <a:lstStyle/>
        <a:p>
          <a:endParaRPr lang="ru-RU"/>
        </a:p>
      </dgm:t>
    </dgm:pt>
    <dgm:pt modelId="{40CFFE2F-A0B9-48A5-8946-007AF1AA5161}" type="pres">
      <dgm:prSet presAssocID="{757FCE70-8119-4829-9CB0-7450A1BDD589}" presName="connectorText" presStyleLbl="sibTrans1D1" presStyleIdx="5" presStyleCnt="9"/>
      <dgm:spPr/>
      <dgm:t>
        <a:bodyPr/>
        <a:lstStyle/>
        <a:p>
          <a:endParaRPr lang="ru-RU"/>
        </a:p>
      </dgm:t>
    </dgm:pt>
    <dgm:pt modelId="{3B105121-6527-4BFD-8125-0270F8CDDF07}" type="pres">
      <dgm:prSet presAssocID="{513D0961-704E-4D7E-8DA2-41034D082EB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2C0E7-EB3E-458C-B72A-DBFA34335B79}" type="pres">
      <dgm:prSet presAssocID="{7F036F27-351A-4D3D-A759-8797EB69DBAE}" presName="sibTrans" presStyleLbl="sibTrans1D1" presStyleIdx="6" presStyleCnt="9"/>
      <dgm:spPr/>
      <dgm:t>
        <a:bodyPr/>
        <a:lstStyle/>
        <a:p>
          <a:endParaRPr lang="ru-RU"/>
        </a:p>
      </dgm:t>
    </dgm:pt>
    <dgm:pt modelId="{E32DC19F-4E70-4C9C-B5BA-4B474E58E9E2}" type="pres">
      <dgm:prSet presAssocID="{7F036F27-351A-4D3D-A759-8797EB69DBAE}" presName="connectorText" presStyleLbl="sibTrans1D1" presStyleIdx="6" presStyleCnt="9"/>
      <dgm:spPr/>
      <dgm:t>
        <a:bodyPr/>
        <a:lstStyle/>
        <a:p>
          <a:endParaRPr lang="ru-RU"/>
        </a:p>
      </dgm:t>
    </dgm:pt>
    <dgm:pt modelId="{71CF8653-1219-40A1-9438-4FBA534C2D28}" type="pres">
      <dgm:prSet presAssocID="{0CC1174F-52B7-4C79-B027-C5FA6C81564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FEEE8-EF2E-41F8-840B-D4C7C7F467EF}" type="pres">
      <dgm:prSet presAssocID="{0DB36B05-4645-4EEC-B6FE-4EB94D2496C4}" presName="sibTrans" presStyleLbl="sibTrans1D1" presStyleIdx="7" presStyleCnt="9"/>
      <dgm:spPr/>
      <dgm:t>
        <a:bodyPr/>
        <a:lstStyle/>
        <a:p>
          <a:endParaRPr lang="ru-RU"/>
        </a:p>
      </dgm:t>
    </dgm:pt>
    <dgm:pt modelId="{516EBA17-67CD-448E-B157-96A62AAD91E7}" type="pres">
      <dgm:prSet presAssocID="{0DB36B05-4645-4EEC-B6FE-4EB94D2496C4}" presName="connectorText" presStyleLbl="sibTrans1D1" presStyleIdx="7" presStyleCnt="9"/>
      <dgm:spPr/>
      <dgm:t>
        <a:bodyPr/>
        <a:lstStyle/>
        <a:p>
          <a:endParaRPr lang="ru-RU"/>
        </a:p>
      </dgm:t>
    </dgm:pt>
    <dgm:pt modelId="{974A5DE4-1271-4247-A731-79DE852BC4F2}" type="pres">
      <dgm:prSet presAssocID="{EB26554E-FA56-4BAF-B517-80A145F324B3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E0445-8E95-4D9D-9DDF-1A6F3323C781}" type="pres">
      <dgm:prSet presAssocID="{25DB314A-D8E0-40D4-8CB1-D4EA5B85C4B8}" presName="sibTrans" presStyleLbl="sibTrans1D1" presStyleIdx="8" presStyleCnt="9"/>
      <dgm:spPr/>
      <dgm:t>
        <a:bodyPr/>
        <a:lstStyle/>
        <a:p>
          <a:endParaRPr lang="ru-RU"/>
        </a:p>
      </dgm:t>
    </dgm:pt>
    <dgm:pt modelId="{44BDD998-434F-4D51-AB7D-F8C8116FBB54}" type="pres">
      <dgm:prSet presAssocID="{25DB314A-D8E0-40D4-8CB1-D4EA5B85C4B8}" presName="connectorText" presStyleLbl="sibTrans1D1" presStyleIdx="8" presStyleCnt="9"/>
      <dgm:spPr/>
      <dgm:t>
        <a:bodyPr/>
        <a:lstStyle/>
        <a:p>
          <a:endParaRPr lang="ru-RU"/>
        </a:p>
      </dgm:t>
    </dgm:pt>
    <dgm:pt modelId="{F25DB294-6BE2-4D05-9AE0-D3CF54D6809D}" type="pres">
      <dgm:prSet presAssocID="{C69CA4EE-B9E3-4F65-B3E6-51ADE1D0154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DC31D3-FD35-432B-881D-A443A2AD0CDE}" type="presOf" srcId="{757FCE70-8119-4829-9CB0-7450A1BDD589}" destId="{B00F4858-CED5-46B6-9AC2-1140908E858D}" srcOrd="0" destOrd="0" presId="urn:microsoft.com/office/officeart/2005/8/layout/bProcess3"/>
    <dgm:cxn modelId="{15D5C5B8-528C-4A2D-8276-693243B1A6DA}" type="presOf" srcId="{CE3BD50A-E5A4-4709-B11F-711AD5FD0D76}" destId="{63EDA4B9-78FE-4712-9147-D6C791FC8865}" srcOrd="1" destOrd="0" presId="urn:microsoft.com/office/officeart/2005/8/layout/bProcess3"/>
    <dgm:cxn modelId="{6F63D480-1A17-4788-AB71-12D5ADADB16E}" type="presOf" srcId="{0DB36B05-4645-4EEC-B6FE-4EB94D2496C4}" destId="{1B6FEEE8-EF2E-41F8-840B-D4C7C7F467EF}" srcOrd="0" destOrd="0" presId="urn:microsoft.com/office/officeart/2005/8/layout/bProcess3"/>
    <dgm:cxn modelId="{FF9969BF-D5E4-4DEB-AFD2-DB2882161E02}" type="presOf" srcId="{2B03B7EE-0BA1-4D84-A3D8-4814E7DB7625}" destId="{1AC3DDF4-137F-4951-8FA6-06CC89C5662A}" srcOrd="0" destOrd="0" presId="urn:microsoft.com/office/officeart/2005/8/layout/bProcess3"/>
    <dgm:cxn modelId="{887FCCD9-742C-410B-94AF-91A071DF5A89}" type="presOf" srcId="{0DB36B05-4645-4EEC-B6FE-4EB94D2496C4}" destId="{516EBA17-67CD-448E-B157-96A62AAD91E7}" srcOrd="1" destOrd="0" presId="urn:microsoft.com/office/officeart/2005/8/layout/bProcess3"/>
    <dgm:cxn modelId="{47B69438-32CB-4B63-9BEC-31E4957EFB02}" srcId="{FBEA2D9F-923A-4679-A6FF-FCC469186D75}" destId="{2B03B7EE-0BA1-4D84-A3D8-4814E7DB7625}" srcOrd="4" destOrd="0" parTransId="{3A10C653-C160-4295-ADAB-44AD93187E61}" sibTransId="{8E1A4C31-4B86-4D09-98BC-5D526FCC2402}"/>
    <dgm:cxn modelId="{7F9C07B5-3544-47E9-BD13-7D8DA8AC7D38}" srcId="{FBEA2D9F-923A-4679-A6FF-FCC469186D75}" destId="{C69CA4EE-B9E3-4F65-B3E6-51ADE1D01549}" srcOrd="9" destOrd="0" parTransId="{1C022D7C-70A8-4C3C-B33C-4DD04878AF10}" sibTransId="{77C25D14-7E04-4AF0-A14F-A15DC7FB64E0}"/>
    <dgm:cxn modelId="{B06F5938-1A09-4DC1-86B0-7CAABA5CDC6E}" type="presOf" srcId="{8E1A4C31-4B86-4D09-98BC-5D526FCC2402}" destId="{27F0ABD1-98B8-44AB-BFB1-CC9200FF23BF}" srcOrd="1" destOrd="0" presId="urn:microsoft.com/office/officeart/2005/8/layout/bProcess3"/>
    <dgm:cxn modelId="{E1C9DD52-BE4E-4A70-84C2-0D8909128A13}" type="presOf" srcId="{5BE470AB-A7FD-4D70-8D0C-6C5D9CF69541}" destId="{DAB49467-FB43-40F3-87E3-65AC8F0460CA}" srcOrd="0" destOrd="0" presId="urn:microsoft.com/office/officeart/2005/8/layout/bProcess3"/>
    <dgm:cxn modelId="{4316BC7E-233A-4CDB-BB69-520554D0134E}" srcId="{FBEA2D9F-923A-4679-A6FF-FCC469186D75}" destId="{E8B92A12-DBCF-44E2-AB80-F668DEBC7CAB}" srcOrd="0" destOrd="0" parTransId="{BA82D524-35FD-4DEC-A2EF-5F84AB8EDBDE}" sibTransId="{CE3BD50A-E5A4-4709-B11F-711AD5FD0D76}"/>
    <dgm:cxn modelId="{BFFB640C-18B9-4E6B-8284-E072F45EE9F2}" type="presOf" srcId="{ABED2185-7336-431F-809D-B4642CB67AB6}" destId="{EF03650F-CCF8-4584-B435-5C87D595093E}" srcOrd="1" destOrd="0" presId="urn:microsoft.com/office/officeart/2005/8/layout/bProcess3"/>
    <dgm:cxn modelId="{74AF0A53-CB59-47D8-9EFA-03AE0F0170A5}" type="presOf" srcId="{C69CA4EE-B9E3-4F65-B3E6-51ADE1D01549}" destId="{F25DB294-6BE2-4D05-9AE0-D3CF54D6809D}" srcOrd="0" destOrd="0" presId="urn:microsoft.com/office/officeart/2005/8/layout/bProcess3"/>
    <dgm:cxn modelId="{8F210670-07C6-4F1B-9EF3-8242D30134B2}" type="presOf" srcId="{ED8CCAC1-C205-4081-B645-FD1781199B3C}" destId="{5AADC5D4-C4C9-4957-BBCC-525A79A30E62}" srcOrd="0" destOrd="0" presId="urn:microsoft.com/office/officeart/2005/8/layout/bProcess3"/>
    <dgm:cxn modelId="{C3D7F341-C4C8-454B-B7A0-BA06BD43DADF}" type="presOf" srcId="{E8B92A12-DBCF-44E2-AB80-F668DEBC7CAB}" destId="{CD12218D-C132-4173-A265-4A55A8F70716}" srcOrd="0" destOrd="0" presId="urn:microsoft.com/office/officeart/2005/8/layout/bProcess3"/>
    <dgm:cxn modelId="{9067DFAD-A51F-4CF6-98E8-FB5D4AF6B45B}" srcId="{FBEA2D9F-923A-4679-A6FF-FCC469186D75}" destId="{A2E96B61-2A87-44EB-A197-5CDDEDDF788E}" srcOrd="5" destOrd="0" parTransId="{7943E1AE-06B5-45FD-AF2F-54609D70BF4C}" sibTransId="{757FCE70-8119-4829-9CB0-7450A1BDD589}"/>
    <dgm:cxn modelId="{338200ED-A713-470A-8B1A-A4C68CC79670}" type="presOf" srcId="{5F2D72F8-1629-4553-B14E-DB7A1D89DE17}" destId="{8812ED94-CFBF-48A9-8CBE-4FF5E8945A5A}" srcOrd="0" destOrd="0" presId="urn:microsoft.com/office/officeart/2005/8/layout/bProcess3"/>
    <dgm:cxn modelId="{80F49210-FF04-46DB-9D8E-A1A9C2F972B5}" type="presOf" srcId="{1DF7C473-44E3-4077-91C9-702238BC149D}" destId="{3CE82AA1-9096-46EF-9E11-2C9DCF9DE83E}" srcOrd="0" destOrd="0" presId="urn:microsoft.com/office/officeart/2005/8/layout/bProcess3"/>
    <dgm:cxn modelId="{5A80CECA-65AD-4291-B3C2-36E04BE47DC2}" srcId="{FBEA2D9F-923A-4679-A6FF-FCC469186D75}" destId="{C8B5CBC1-52C2-4A99-8814-8618B85E1EA4}" srcOrd="3" destOrd="0" parTransId="{93CFD21B-01B7-4691-84FB-758126BE8AC2}" sibTransId="{5BE470AB-A7FD-4D70-8D0C-6C5D9CF69541}"/>
    <dgm:cxn modelId="{E7FC1AF7-9A1B-4BDB-9C56-089C999A3598}" srcId="{FBEA2D9F-923A-4679-A6FF-FCC469186D75}" destId="{0CC1174F-52B7-4C79-B027-C5FA6C815648}" srcOrd="7" destOrd="0" parTransId="{D42CEBAD-60E5-40CD-8DC3-5F768E714B07}" sibTransId="{0DB36B05-4645-4EEC-B6FE-4EB94D2496C4}"/>
    <dgm:cxn modelId="{DE1118D5-1F39-423F-B56A-6A4A258106F7}" srcId="{FBEA2D9F-923A-4679-A6FF-FCC469186D75}" destId="{1DF7C473-44E3-4077-91C9-702238BC149D}" srcOrd="1" destOrd="0" parTransId="{7E142560-153D-47FA-836C-7C8C51DF062A}" sibTransId="{ABED2185-7336-431F-809D-B4642CB67AB6}"/>
    <dgm:cxn modelId="{D641092A-78F1-41FD-B595-131A39E3A1A6}" type="presOf" srcId="{7F036F27-351A-4D3D-A759-8797EB69DBAE}" destId="{E32DC19F-4E70-4C9C-B5BA-4B474E58E9E2}" srcOrd="1" destOrd="0" presId="urn:microsoft.com/office/officeart/2005/8/layout/bProcess3"/>
    <dgm:cxn modelId="{084D4C38-FC18-483F-B104-2B6855BE4DDC}" type="presOf" srcId="{FBEA2D9F-923A-4679-A6FF-FCC469186D75}" destId="{EDA04B8C-F0F8-4C4A-B1AF-967A9ADEF221}" srcOrd="0" destOrd="0" presId="urn:microsoft.com/office/officeart/2005/8/layout/bProcess3"/>
    <dgm:cxn modelId="{E53AE257-5215-4A07-9B0A-C419654B9038}" type="presOf" srcId="{7F036F27-351A-4D3D-A759-8797EB69DBAE}" destId="{8292C0E7-EB3E-458C-B72A-DBFA34335B79}" srcOrd="0" destOrd="0" presId="urn:microsoft.com/office/officeart/2005/8/layout/bProcess3"/>
    <dgm:cxn modelId="{D58F2014-2F37-485C-96EF-D75DEBA62B9A}" type="presOf" srcId="{757FCE70-8119-4829-9CB0-7450A1BDD589}" destId="{40CFFE2F-A0B9-48A5-8946-007AF1AA5161}" srcOrd="1" destOrd="0" presId="urn:microsoft.com/office/officeart/2005/8/layout/bProcess3"/>
    <dgm:cxn modelId="{0DDD192C-2BD5-4C32-B89D-07FC9AA7F057}" type="presOf" srcId="{EB26554E-FA56-4BAF-B517-80A145F324B3}" destId="{974A5DE4-1271-4247-A731-79DE852BC4F2}" srcOrd="0" destOrd="0" presId="urn:microsoft.com/office/officeart/2005/8/layout/bProcess3"/>
    <dgm:cxn modelId="{A2E2A8DB-ADCB-4DB9-8126-A7BF88979C56}" type="presOf" srcId="{0CC1174F-52B7-4C79-B027-C5FA6C815648}" destId="{71CF8653-1219-40A1-9438-4FBA534C2D28}" srcOrd="0" destOrd="0" presId="urn:microsoft.com/office/officeart/2005/8/layout/bProcess3"/>
    <dgm:cxn modelId="{F7A74C85-F45C-4E89-865A-38EB8C08045E}" srcId="{FBEA2D9F-923A-4679-A6FF-FCC469186D75}" destId="{EB26554E-FA56-4BAF-B517-80A145F324B3}" srcOrd="8" destOrd="0" parTransId="{E6BDD37B-07A9-4C42-AD7A-3812D67F944C}" sibTransId="{25DB314A-D8E0-40D4-8CB1-D4EA5B85C4B8}"/>
    <dgm:cxn modelId="{DD656A36-C529-4A74-B154-5ED06FEF5EE9}" type="presOf" srcId="{CE3BD50A-E5A4-4709-B11F-711AD5FD0D76}" destId="{CE09F775-0B55-4091-A5A6-39E434443E33}" srcOrd="0" destOrd="0" presId="urn:microsoft.com/office/officeart/2005/8/layout/bProcess3"/>
    <dgm:cxn modelId="{CD1475B9-F64B-4848-8017-6A6289224A83}" type="presOf" srcId="{A2E96B61-2A87-44EB-A197-5CDDEDDF788E}" destId="{E6AE3498-4D89-4829-B099-10A181DDE04C}" srcOrd="0" destOrd="0" presId="urn:microsoft.com/office/officeart/2005/8/layout/bProcess3"/>
    <dgm:cxn modelId="{E0B8E136-1E22-4190-8E46-551191FF0C9D}" srcId="{FBEA2D9F-923A-4679-A6FF-FCC469186D75}" destId="{5F2D72F8-1629-4553-B14E-DB7A1D89DE17}" srcOrd="2" destOrd="0" parTransId="{8FE9446C-A4B7-41E6-822C-809922EA6868}" sibTransId="{ED8CCAC1-C205-4081-B645-FD1781199B3C}"/>
    <dgm:cxn modelId="{060811A0-9FEE-48AD-BF1A-4CF0A698413B}" type="presOf" srcId="{25DB314A-D8E0-40D4-8CB1-D4EA5B85C4B8}" destId="{E29E0445-8E95-4D9D-9DDF-1A6F3323C781}" srcOrd="0" destOrd="0" presId="urn:microsoft.com/office/officeart/2005/8/layout/bProcess3"/>
    <dgm:cxn modelId="{1EB2430E-DAC4-4FB9-A14D-93FF4F24B664}" srcId="{FBEA2D9F-923A-4679-A6FF-FCC469186D75}" destId="{513D0961-704E-4D7E-8DA2-41034D082EB2}" srcOrd="6" destOrd="0" parTransId="{C32E8260-DF1A-49CD-869E-349A2663B571}" sibTransId="{7F036F27-351A-4D3D-A759-8797EB69DBAE}"/>
    <dgm:cxn modelId="{70A605A5-4B9B-45A4-8FA7-2F8118C9069E}" type="presOf" srcId="{ED8CCAC1-C205-4081-B645-FD1781199B3C}" destId="{3E393308-56B1-461B-AFE5-3097047C28CB}" srcOrd="1" destOrd="0" presId="urn:microsoft.com/office/officeart/2005/8/layout/bProcess3"/>
    <dgm:cxn modelId="{4217E93F-CF73-4DDF-884C-7C5514D9E8EC}" type="presOf" srcId="{C8B5CBC1-52C2-4A99-8814-8618B85E1EA4}" destId="{73082B02-467A-4860-B67A-6156DB9A93CB}" srcOrd="0" destOrd="0" presId="urn:microsoft.com/office/officeart/2005/8/layout/bProcess3"/>
    <dgm:cxn modelId="{F4EC6C0E-CA35-45B4-979F-1B7E5A5D1F83}" type="presOf" srcId="{5BE470AB-A7FD-4D70-8D0C-6C5D9CF69541}" destId="{F354A0C3-5D65-452B-BCE0-200829715D88}" srcOrd="1" destOrd="0" presId="urn:microsoft.com/office/officeart/2005/8/layout/bProcess3"/>
    <dgm:cxn modelId="{59942FB3-D36D-4A40-9526-EE3899A9F030}" type="presOf" srcId="{8E1A4C31-4B86-4D09-98BC-5D526FCC2402}" destId="{85967390-340C-47D2-BDC5-13C7E140FF5A}" srcOrd="0" destOrd="0" presId="urn:microsoft.com/office/officeart/2005/8/layout/bProcess3"/>
    <dgm:cxn modelId="{C6BE05DF-2925-4971-9BC1-DD647F32B53C}" type="presOf" srcId="{25DB314A-D8E0-40D4-8CB1-D4EA5B85C4B8}" destId="{44BDD998-434F-4D51-AB7D-F8C8116FBB54}" srcOrd="1" destOrd="0" presId="urn:microsoft.com/office/officeart/2005/8/layout/bProcess3"/>
    <dgm:cxn modelId="{E4BD1BEE-394D-490F-9155-6CB58092FBC2}" type="presOf" srcId="{ABED2185-7336-431F-809D-B4642CB67AB6}" destId="{94D1CCA4-E05B-4D15-AFD4-9515F8728DB2}" srcOrd="0" destOrd="0" presId="urn:microsoft.com/office/officeart/2005/8/layout/bProcess3"/>
    <dgm:cxn modelId="{5FA86478-82A8-44C4-A938-4230AF702F83}" type="presOf" srcId="{513D0961-704E-4D7E-8DA2-41034D082EB2}" destId="{3B105121-6527-4BFD-8125-0270F8CDDF07}" srcOrd="0" destOrd="0" presId="urn:microsoft.com/office/officeart/2005/8/layout/bProcess3"/>
    <dgm:cxn modelId="{30FC455C-6DD1-4246-82CC-2C1F8AC58FA4}" type="presParOf" srcId="{EDA04B8C-F0F8-4C4A-B1AF-967A9ADEF221}" destId="{CD12218D-C132-4173-A265-4A55A8F70716}" srcOrd="0" destOrd="0" presId="urn:microsoft.com/office/officeart/2005/8/layout/bProcess3"/>
    <dgm:cxn modelId="{5A5A2D80-FBD0-49F7-AF75-28A66F59E690}" type="presParOf" srcId="{EDA04B8C-F0F8-4C4A-B1AF-967A9ADEF221}" destId="{CE09F775-0B55-4091-A5A6-39E434443E33}" srcOrd="1" destOrd="0" presId="urn:microsoft.com/office/officeart/2005/8/layout/bProcess3"/>
    <dgm:cxn modelId="{8E500FEA-3FF7-4A00-BF97-E1212AB61EB3}" type="presParOf" srcId="{CE09F775-0B55-4091-A5A6-39E434443E33}" destId="{63EDA4B9-78FE-4712-9147-D6C791FC8865}" srcOrd="0" destOrd="0" presId="urn:microsoft.com/office/officeart/2005/8/layout/bProcess3"/>
    <dgm:cxn modelId="{2CFB4140-95DE-446E-BD1B-829082FC87AF}" type="presParOf" srcId="{EDA04B8C-F0F8-4C4A-B1AF-967A9ADEF221}" destId="{3CE82AA1-9096-46EF-9E11-2C9DCF9DE83E}" srcOrd="2" destOrd="0" presId="urn:microsoft.com/office/officeart/2005/8/layout/bProcess3"/>
    <dgm:cxn modelId="{69961240-F93D-4E61-88DE-5967FE3DEA3A}" type="presParOf" srcId="{EDA04B8C-F0F8-4C4A-B1AF-967A9ADEF221}" destId="{94D1CCA4-E05B-4D15-AFD4-9515F8728DB2}" srcOrd="3" destOrd="0" presId="urn:microsoft.com/office/officeart/2005/8/layout/bProcess3"/>
    <dgm:cxn modelId="{D2FEE9D1-3682-4BA5-8ED4-E6EA1F03968D}" type="presParOf" srcId="{94D1CCA4-E05B-4D15-AFD4-9515F8728DB2}" destId="{EF03650F-CCF8-4584-B435-5C87D595093E}" srcOrd="0" destOrd="0" presId="urn:microsoft.com/office/officeart/2005/8/layout/bProcess3"/>
    <dgm:cxn modelId="{EE18A9D0-6748-4F8E-885D-5B667EE83F05}" type="presParOf" srcId="{EDA04B8C-F0F8-4C4A-B1AF-967A9ADEF221}" destId="{8812ED94-CFBF-48A9-8CBE-4FF5E8945A5A}" srcOrd="4" destOrd="0" presId="urn:microsoft.com/office/officeart/2005/8/layout/bProcess3"/>
    <dgm:cxn modelId="{E3D20F19-07CC-4466-8604-E54DA065C9BB}" type="presParOf" srcId="{EDA04B8C-F0F8-4C4A-B1AF-967A9ADEF221}" destId="{5AADC5D4-C4C9-4957-BBCC-525A79A30E62}" srcOrd="5" destOrd="0" presId="urn:microsoft.com/office/officeart/2005/8/layout/bProcess3"/>
    <dgm:cxn modelId="{A79CFD86-3DEE-444F-8AE0-3B6699B5E127}" type="presParOf" srcId="{5AADC5D4-C4C9-4957-BBCC-525A79A30E62}" destId="{3E393308-56B1-461B-AFE5-3097047C28CB}" srcOrd="0" destOrd="0" presId="urn:microsoft.com/office/officeart/2005/8/layout/bProcess3"/>
    <dgm:cxn modelId="{E73B7763-406E-443B-91C6-B76CA07DCE5C}" type="presParOf" srcId="{EDA04B8C-F0F8-4C4A-B1AF-967A9ADEF221}" destId="{73082B02-467A-4860-B67A-6156DB9A93CB}" srcOrd="6" destOrd="0" presId="urn:microsoft.com/office/officeart/2005/8/layout/bProcess3"/>
    <dgm:cxn modelId="{D05521FB-DACB-42EB-BA87-D71511247C34}" type="presParOf" srcId="{EDA04B8C-F0F8-4C4A-B1AF-967A9ADEF221}" destId="{DAB49467-FB43-40F3-87E3-65AC8F0460CA}" srcOrd="7" destOrd="0" presId="urn:microsoft.com/office/officeart/2005/8/layout/bProcess3"/>
    <dgm:cxn modelId="{A8B2E2E7-8172-4FF5-8E6F-38F17A9B4670}" type="presParOf" srcId="{DAB49467-FB43-40F3-87E3-65AC8F0460CA}" destId="{F354A0C3-5D65-452B-BCE0-200829715D88}" srcOrd="0" destOrd="0" presId="urn:microsoft.com/office/officeart/2005/8/layout/bProcess3"/>
    <dgm:cxn modelId="{18ACE063-7EE9-432B-87F9-CAA4755B4A16}" type="presParOf" srcId="{EDA04B8C-F0F8-4C4A-B1AF-967A9ADEF221}" destId="{1AC3DDF4-137F-4951-8FA6-06CC89C5662A}" srcOrd="8" destOrd="0" presId="urn:microsoft.com/office/officeart/2005/8/layout/bProcess3"/>
    <dgm:cxn modelId="{B9ECFCF3-0D54-4CD2-A69F-E9C0BEBCB559}" type="presParOf" srcId="{EDA04B8C-F0F8-4C4A-B1AF-967A9ADEF221}" destId="{85967390-340C-47D2-BDC5-13C7E140FF5A}" srcOrd="9" destOrd="0" presId="urn:microsoft.com/office/officeart/2005/8/layout/bProcess3"/>
    <dgm:cxn modelId="{14F0AE89-5CC9-4C50-8866-5A9B231D1A46}" type="presParOf" srcId="{85967390-340C-47D2-BDC5-13C7E140FF5A}" destId="{27F0ABD1-98B8-44AB-BFB1-CC9200FF23BF}" srcOrd="0" destOrd="0" presId="urn:microsoft.com/office/officeart/2005/8/layout/bProcess3"/>
    <dgm:cxn modelId="{8824E4A5-82F6-450B-81F0-094F005A3BC0}" type="presParOf" srcId="{EDA04B8C-F0F8-4C4A-B1AF-967A9ADEF221}" destId="{E6AE3498-4D89-4829-B099-10A181DDE04C}" srcOrd="10" destOrd="0" presId="urn:microsoft.com/office/officeart/2005/8/layout/bProcess3"/>
    <dgm:cxn modelId="{03DB90AB-239C-4F18-9C71-A128103CFB27}" type="presParOf" srcId="{EDA04B8C-F0F8-4C4A-B1AF-967A9ADEF221}" destId="{B00F4858-CED5-46B6-9AC2-1140908E858D}" srcOrd="11" destOrd="0" presId="urn:microsoft.com/office/officeart/2005/8/layout/bProcess3"/>
    <dgm:cxn modelId="{AC77B913-EF9B-4A2C-B3A5-C1875C5E3447}" type="presParOf" srcId="{B00F4858-CED5-46B6-9AC2-1140908E858D}" destId="{40CFFE2F-A0B9-48A5-8946-007AF1AA5161}" srcOrd="0" destOrd="0" presId="urn:microsoft.com/office/officeart/2005/8/layout/bProcess3"/>
    <dgm:cxn modelId="{C0B4EADD-F9E7-4C3B-92F4-CB7F958BA493}" type="presParOf" srcId="{EDA04B8C-F0F8-4C4A-B1AF-967A9ADEF221}" destId="{3B105121-6527-4BFD-8125-0270F8CDDF07}" srcOrd="12" destOrd="0" presId="urn:microsoft.com/office/officeart/2005/8/layout/bProcess3"/>
    <dgm:cxn modelId="{CBD6B56B-9BE3-4D75-8854-40E4CFAD4E3C}" type="presParOf" srcId="{EDA04B8C-F0F8-4C4A-B1AF-967A9ADEF221}" destId="{8292C0E7-EB3E-458C-B72A-DBFA34335B79}" srcOrd="13" destOrd="0" presId="urn:microsoft.com/office/officeart/2005/8/layout/bProcess3"/>
    <dgm:cxn modelId="{CDD02F28-0BE2-4F9D-B3EB-6B81BF3084A7}" type="presParOf" srcId="{8292C0E7-EB3E-458C-B72A-DBFA34335B79}" destId="{E32DC19F-4E70-4C9C-B5BA-4B474E58E9E2}" srcOrd="0" destOrd="0" presId="urn:microsoft.com/office/officeart/2005/8/layout/bProcess3"/>
    <dgm:cxn modelId="{082EEC68-84B1-4DD9-9AC3-FC12A37EC304}" type="presParOf" srcId="{EDA04B8C-F0F8-4C4A-B1AF-967A9ADEF221}" destId="{71CF8653-1219-40A1-9438-4FBA534C2D28}" srcOrd="14" destOrd="0" presId="urn:microsoft.com/office/officeart/2005/8/layout/bProcess3"/>
    <dgm:cxn modelId="{061482EF-6A6A-4172-90C2-6FDA8B7E8214}" type="presParOf" srcId="{EDA04B8C-F0F8-4C4A-B1AF-967A9ADEF221}" destId="{1B6FEEE8-EF2E-41F8-840B-D4C7C7F467EF}" srcOrd="15" destOrd="0" presId="urn:microsoft.com/office/officeart/2005/8/layout/bProcess3"/>
    <dgm:cxn modelId="{A644B363-E937-46F3-854F-FB0B74EECFF1}" type="presParOf" srcId="{1B6FEEE8-EF2E-41F8-840B-D4C7C7F467EF}" destId="{516EBA17-67CD-448E-B157-96A62AAD91E7}" srcOrd="0" destOrd="0" presId="urn:microsoft.com/office/officeart/2005/8/layout/bProcess3"/>
    <dgm:cxn modelId="{50EE6479-CA08-4FE4-907F-9978480515C7}" type="presParOf" srcId="{EDA04B8C-F0F8-4C4A-B1AF-967A9ADEF221}" destId="{974A5DE4-1271-4247-A731-79DE852BC4F2}" srcOrd="16" destOrd="0" presId="urn:microsoft.com/office/officeart/2005/8/layout/bProcess3"/>
    <dgm:cxn modelId="{616FD02E-2B6F-4D73-8C4F-CAF4217C07C6}" type="presParOf" srcId="{EDA04B8C-F0F8-4C4A-B1AF-967A9ADEF221}" destId="{E29E0445-8E95-4D9D-9DDF-1A6F3323C781}" srcOrd="17" destOrd="0" presId="urn:microsoft.com/office/officeart/2005/8/layout/bProcess3"/>
    <dgm:cxn modelId="{95481FB0-BDD6-400F-8C6E-9FED061168E6}" type="presParOf" srcId="{E29E0445-8E95-4D9D-9DDF-1A6F3323C781}" destId="{44BDD998-434F-4D51-AB7D-F8C8116FBB54}" srcOrd="0" destOrd="0" presId="urn:microsoft.com/office/officeart/2005/8/layout/bProcess3"/>
    <dgm:cxn modelId="{0D414604-B3D0-43C8-9CED-1CF69442678C}" type="presParOf" srcId="{EDA04B8C-F0F8-4C4A-B1AF-967A9ADEF221}" destId="{F25DB294-6BE2-4D05-9AE0-D3CF54D6809D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8E680-BE0B-4612-864E-B6419DFC1B7D}">
      <dsp:nvSpPr>
        <dsp:cNvPr id="0" name=""/>
        <dsp:cNvSpPr/>
      </dsp:nvSpPr>
      <dsp:spPr>
        <a:xfrm>
          <a:off x="1753851" y="761429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0177" y="805132"/>
        <a:ext cx="20171" cy="4034"/>
      </dsp:txXfrm>
    </dsp:sp>
    <dsp:sp modelId="{50F7B802-CCC9-49FE-9000-126FE8058580}">
      <dsp:nvSpPr>
        <dsp:cNvPr id="0" name=""/>
        <dsp:cNvSpPr/>
      </dsp:nvSpPr>
      <dsp:spPr>
        <a:xfrm>
          <a:off x="1637" y="280945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Направление из СК</a:t>
          </a:r>
          <a:endParaRPr lang="ru-RU" sz="1000" kern="1200" dirty="0"/>
        </a:p>
      </dsp:txBody>
      <dsp:txXfrm>
        <a:off x="1637" y="280945"/>
        <a:ext cx="1754013" cy="1052408"/>
      </dsp:txXfrm>
    </dsp:sp>
    <dsp:sp modelId="{938FC7C4-415F-48F7-88A5-E7EFE58BA0FA}">
      <dsp:nvSpPr>
        <dsp:cNvPr id="0" name=""/>
        <dsp:cNvSpPr/>
      </dsp:nvSpPr>
      <dsp:spPr>
        <a:xfrm>
          <a:off x="3911288" y="761429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7614" y="805132"/>
        <a:ext cx="20171" cy="4034"/>
      </dsp:txXfrm>
    </dsp:sp>
    <dsp:sp modelId="{42D7BBDE-B10D-4D56-B7C8-4FD73009B657}">
      <dsp:nvSpPr>
        <dsp:cNvPr id="0" name=""/>
        <dsp:cNvSpPr/>
      </dsp:nvSpPr>
      <dsp:spPr>
        <a:xfrm>
          <a:off x="2159074" y="280945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ТЦ получает направление: по </a:t>
          </a:r>
          <a:r>
            <a:rPr lang="ru-RU" sz="1000" kern="1200" dirty="0" err="1" smtClean="0"/>
            <a:t>эл</a:t>
          </a:r>
          <a:r>
            <a:rPr lang="ru-RU" sz="1000" kern="1200" dirty="0" smtClean="0"/>
            <a:t>. Почте, клиент привез….</a:t>
          </a:r>
          <a:endParaRPr lang="ru-RU" sz="1000" kern="1200" dirty="0"/>
        </a:p>
      </dsp:txBody>
      <dsp:txXfrm>
        <a:off x="2159074" y="280945"/>
        <a:ext cx="1754013" cy="1052408"/>
      </dsp:txXfrm>
    </dsp:sp>
    <dsp:sp modelId="{1928DB0B-A3D3-4C20-BC74-945B939AFA73}">
      <dsp:nvSpPr>
        <dsp:cNvPr id="0" name=""/>
        <dsp:cNvSpPr/>
      </dsp:nvSpPr>
      <dsp:spPr>
        <a:xfrm>
          <a:off x="6068725" y="761429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45051" y="805132"/>
        <a:ext cx="20171" cy="4034"/>
      </dsp:txXfrm>
    </dsp:sp>
    <dsp:sp modelId="{08FD1D0E-F7F3-4318-A436-750D793C3F43}">
      <dsp:nvSpPr>
        <dsp:cNvPr id="0" name=""/>
        <dsp:cNvSpPr/>
      </dsp:nvSpPr>
      <dsp:spPr>
        <a:xfrm>
          <a:off x="4316511" y="280945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Дефектовка</a:t>
          </a:r>
          <a:r>
            <a:rPr lang="ru-RU" sz="1000" kern="1200" dirty="0" smtClean="0"/>
            <a:t> авто</a:t>
          </a:r>
          <a:endParaRPr lang="ru-RU" sz="1000" kern="1200" dirty="0"/>
        </a:p>
      </dsp:txBody>
      <dsp:txXfrm>
        <a:off x="4316511" y="280945"/>
        <a:ext cx="1754013" cy="1052408"/>
      </dsp:txXfrm>
    </dsp:sp>
    <dsp:sp modelId="{3AB5802B-AEA6-4F1F-BD15-21C0BFD7BA75}">
      <dsp:nvSpPr>
        <dsp:cNvPr id="0" name=""/>
        <dsp:cNvSpPr/>
      </dsp:nvSpPr>
      <dsp:spPr>
        <a:xfrm>
          <a:off x="878644" y="1331554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2678" y="1515948"/>
        <a:ext cx="324243" cy="4034"/>
      </dsp:txXfrm>
    </dsp:sp>
    <dsp:sp modelId="{28BCB9C0-C77D-4DB3-9EAF-B51B12B51F46}">
      <dsp:nvSpPr>
        <dsp:cNvPr id="0" name=""/>
        <dsp:cNvSpPr/>
      </dsp:nvSpPr>
      <dsp:spPr>
        <a:xfrm>
          <a:off x="6473948" y="280945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Отправка согласования в СК (если нужно)</a:t>
          </a:r>
          <a:endParaRPr lang="ru-RU" sz="1000" kern="1200" dirty="0"/>
        </a:p>
      </dsp:txBody>
      <dsp:txXfrm>
        <a:off x="6473948" y="280945"/>
        <a:ext cx="1754013" cy="1052408"/>
      </dsp:txXfrm>
    </dsp:sp>
    <dsp:sp modelId="{0BC8253F-A951-45AC-9855-5DFB6D335BF1}">
      <dsp:nvSpPr>
        <dsp:cNvPr id="0" name=""/>
        <dsp:cNvSpPr/>
      </dsp:nvSpPr>
      <dsp:spPr>
        <a:xfrm>
          <a:off x="1753851" y="221726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0177" y="2260964"/>
        <a:ext cx="20171" cy="4034"/>
      </dsp:txXfrm>
    </dsp:sp>
    <dsp:sp modelId="{162B75B0-DA70-4E50-9047-90ED6A860F7E}">
      <dsp:nvSpPr>
        <dsp:cNvPr id="0" name=""/>
        <dsp:cNvSpPr/>
      </dsp:nvSpPr>
      <dsp:spPr>
        <a:xfrm>
          <a:off x="1637" y="1736777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Ответ на согласование из СК в ТЦ</a:t>
          </a:r>
          <a:endParaRPr lang="ru-RU" sz="1000" kern="1200" dirty="0"/>
        </a:p>
      </dsp:txBody>
      <dsp:txXfrm>
        <a:off x="1637" y="1736777"/>
        <a:ext cx="1754013" cy="1052408"/>
      </dsp:txXfrm>
    </dsp:sp>
    <dsp:sp modelId="{1CCD4489-37A3-4A38-B5D1-3AEC3CA1642F}">
      <dsp:nvSpPr>
        <dsp:cNvPr id="0" name=""/>
        <dsp:cNvSpPr/>
      </dsp:nvSpPr>
      <dsp:spPr>
        <a:xfrm>
          <a:off x="3911288" y="221726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7614" y="2260964"/>
        <a:ext cx="20171" cy="4034"/>
      </dsp:txXfrm>
    </dsp:sp>
    <dsp:sp modelId="{8C36C39E-D11D-4270-BE49-5F74094D7F45}">
      <dsp:nvSpPr>
        <dsp:cNvPr id="0" name=""/>
        <dsp:cNvSpPr/>
      </dsp:nvSpPr>
      <dsp:spPr>
        <a:xfrm>
          <a:off x="2159074" y="1736777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Если все устроило , авто в ремонт, если нет повторный запрос в СК</a:t>
          </a:r>
          <a:endParaRPr lang="ru-RU" sz="1000" kern="1200" dirty="0"/>
        </a:p>
      </dsp:txBody>
      <dsp:txXfrm>
        <a:off x="2159074" y="1736777"/>
        <a:ext cx="1754013" cy="1052408"/>
      </dsp:txXfrm>
    </dsp:sp>
    <dsp:sp modelId="{9CE66504-C09B-45AA-ACBD-FE69471D9CF5}">
      <dsp:nvSpPr>
        <dsp:cNvPr id="0" name=""/>
        <dsp:cNvSpPr/>
      </dsp:nvSpPr>
      <dsp:spPr>
        <a:xfrm>
          <a:off x="6068725" y="221726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45051" y="2260964"/>
        <a:ext cx="20171" cy="4034"/>
      </dsp:txXfrm>
    </dsp:sp>
    <dsp:sp modelId="{6E6CCE45-9B7B-449C-8563-67C0DFD406BD}">
      <dsp:nvSpPr>
        <dsp:cNvPr id="0" name=""/>
        <dsp:cNvSpPr/>
      </dsp:nvSpPr>
      <dsp:spPr>
        <a:xfrm>
          <a:off x="4316511" y="1736777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Ремонт, если в процессе ремонта выявляются повреждения повторный запрос в СК</a:t>
          </a:r>
          <a:endParaRPr lang="ru-RU" sz="1000" kern="1200" dirty="0"/>
        </a:p>
      </dsp:txBody>
      <dsp:txXfrm>
        <a:off x="4316511" y="1736777"/>
        <a:ext cx="1754013" cy="1052408"/>
      </dsp:txXfrm>
    </dsp:sp>
    <dsp:sp modelId="{C9DA210E-8C10-4474-AB2E-6DE67430DD6D}">
      <dsp:nvSpPr>
        <dsp:cNvPr id="0" name=""/>
        <dsp:cNvSpPr/>
      </dsp:nvSpPr>
      <dsp:spPr>
        <a:xfrm>
          <a:off x="878644" y="2787385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2678" y="2971780"/>
        <a:ext cx="324243" cy="4034"/>
      </dsp:txXfrm>
    </dsp:sp>
    <dsp:sp modelId="{2FD9CF7A-DC6E-45F0-B197-06DFAD8D7797}">
      <dsp:nvSpPr>
        <dsp:cNvPr id="0" name=""/>
        <dsp:cNvSpPr/>
      </dsp:nvSpPr>
      <dsp:spPr>
        <a:xfrm>
          <a:off x="6473948" y="1736777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Выставление счета в СК</a:t>
          </a:r>
          <a:endParaRPr lang="ru-RU" sz="1000" kern="1200" dirty="0"/>
        </a:p>
      </dsp:txBody>
      <dsp:txXfrm>
        <a:off x="6473948" y="1736777"/>
        <a:ext cx="1754013" cy="1052408"/>
      </dsp:txXfrm>
    </dsp:sp>
    <dsp:sp modelId="{C56265AC-54FD-44F7-9012-7379D2197547}">
      <dsp:nvSpPr>
        <dsp:cNvPr id="0" name=""/>
        <dsp:cNvSpPr/>
      </dsp:nvSpPr>
      <dsp:spPr>
        <a:xfrm>
          <a:off x="1753851" y="3673093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0177" y="3716795"/>
        <a:ext cx="20171" cy="4034"/>
      </dsp:txXfrm>
    </dsp:sp>
    <dsp:sp modelId="{F29CFFB5-9F14-43F0-9D92-4E4B1A8C5732}">
      <dsp:nvSpPr>
        <dsp:cNvPr id="0" name=""/>
        <dsp:cNvSpPr/>
      </dsp:nvSpPr>
      <dsp:spPr>
        <a:xfrm>
          <a:off x="1637" y="3192608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Если все правильно оплата СК, если не правильно или что то забыли (фото), то СК выставляет акт Разногласия</a:t>
          </a:r>
          <a:endParaRPr lang="ru-RU" sz="1000" kern="1200" dirty="0"/>
        </a:p>
      </dsp:txBody>
      <dsp:txXfrm>
        <a:off x="1637" y="3192608"/>
        <a:ext cx="1754013" cy="1052408"/>
      </dsp:txXfrm>
    </dsp:sp>
    <dsp:sp modelId="{A043F263-9214-4FB0-B56A-8413914520F2}">
      <dsp:nvSpPr>
        <dsp:cNvPr id="0" name=""/>
        <dsp:cNvSpPr/>
      </dsp:nvSpPr>
      <dsp:spPr>
        <a:xfrm>
          <a:off x="2159074" y="3192608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Все решили с актом </a:t>
          </a:r>
          <a:r>
            <a:rPr lang="ru-RU" sz="1000" kern="1200" dirty="0" err="1" smtClean="0"/>
            <a:t>разногдасия</a:t>
          </a:r>
          <a:r>
            <a:rPr lang="ru-RU" sz="1000" kern="1200" dirty="0" smtClean="0"/>
            <a:t> согласились  или доказали его не правильность , счет в оплату</a:t>
          </a:r>
          <a:endParaRPr lang="ru-RU" sz="1000" kern="1200" dirty="0"/>
        </a:p>
      </dsp:txBody>
      <dsp:txXfrm>
        <a:off x="2159074" y="3192608"/>
        <a:ext cx="1754013" cy="1052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9F775-0B55-4091-A5A6-39E434443E33}">
      <dsp:nvSpPr>
        <dsp:cNvPr id="0" name=""/>
        <dsp:cNvSpPr/>
      </dsp:nvSpPr>
      <dsp:spPr>
        <a:xfrm>
          <a:off x="1753851" y="761429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0177" y="805132"/>
        <a:ext cx="20171" cy="4034"/>
      </dsp:txXfrm>
    </dsp:sp>
    <dsp:sp modelId="{CD12218D-C132-4173-A265-4A55A8F70716}">
      <dsp:nvSpPr>
        <dsp:cNvPr id="0" name=""/>
        <dsp:cNvSpPr/>
      </dsp:nvSpPr>
      <dsp:spPr>
        <a:xfrm>
          <a:off x="1637" y="280945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Направление из СК</a:t>
          </a:r>
          <a:endParaRPr lang="ru-RU" sz="1000" kern="1200" dirty="0"/>
        </a:p>
      </dsp:txBody>
      <dsp:txXfrm>
        <a:off x="1637" y="280945"/>
        <a:ext cx="1754013" cy="1052408"/>
      </dsp:txXfrm>
    </dsp:sp>
    <dsp:sp modelId="{94D1CCA4-E05B-4D15-AFD4-9515F8728DB2}">
      <dsp:nvSpPr>
        <dsp:cNvPr id="0" name=""/>
        <dsp:cNvSpPr/>
      </dsp:nvSpPr>
      <dsp:spPr>
        <a:xfrm>
          <a:off x="3911288" y="761429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7614" y="805132"/>
        <a:ext cx="20171" cy="4034"/>
      </dsp:txXfrm>
    </dsp:sp>
    <dsp:sp modelId="{3CE82AA1-9096-46EF-9E11-2C9DCF9DE83E}">
      <dsp:nvSpPr>
        <dsp:cNvPr id="0" name=""/>
        <dsp:cNvSpPr/>
      </dsp:nvSpPr>
      <dsp:spPr>
        <a:xfrm>
          <a:off x="2159074" y="280945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ТЦ получает направление: по </a:t>
          </a:r>
          <a:r>
            <a:rPr lang="ru-RU" sz="1000" kern="1200" dirty="0" err="1" smtClean="0"/>
            <a:t>эл</a:t>
          </a:r>
          <a:r>
            <a:rPr lang="ru-RU" sz="1000" kern="1200" dirty="0" smtClean="0"/>
            <a:t>. Почте, клиент привез….</a:t>
          </a:r>
          <a:endParaRPr lang="ru-RU" sz="1000" kern="1200" dirty="0"/>
        </a:p>
      </dsp:txBody>
      <dsp:txXfrm>
        <a:off x="2159074" y="280945"/>
        <a:ext cx="1754013" cy="1052408"/>
      </dsp:txXfrm>
    </dsp:sp>
    <dsp:sp modelId="{5AADC5D4-C4C9-4957-BBCC-525A79A30E62}">
      <dsp:nvSpPr>
        <dsp:cNvPr id="0" name=""/>
        <dsp:cNvSpPr/>
      </dsp:nvSpPr>
      <dsp:spPr>
        <a:xfrm>
          <a:off x="6068725" y="761429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45051" y="805132"/>
        <a:ext cx="20171" cy="4034"/>
      </dsp:txXfrm>
    </dsp:sp>
    <dsp:sp modelId="{8812ED94-CFBF-48A9-8CBE-4FF5E8945A5A}">
      <dsp:nvSpPr>
        <dsp:cNvPr id="0" name=""/>
        <dsp:cNvSpPr/>
      </dsp:nvSpPr>
      <dsp:spPr>
        <a:xfrm>
          <a:off x="4316511" y="280945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Дефектовка</a:t>
          </a:r>
          <a:r>
            <a:rPr lang="ru-RU" sz="1000" kern="1200" dirty="0" smtClean="0"/>
            <a:t> авто</a:t>
          </a:r>
          <a:endParaRPr lang="ru-RU" sz="1000" kern="1200" dirty="0"/>
        </a:p>
      </dsp:txBody>
      <dsp:txXfrm>
        <a:off x="4316511" y="280945"/>
        <a:ext cx="1754013" cy="1052408"/>
      </dsp:txXfrm>
    </dsp:sp>
    <dsp:sp modelId="{DAB49467-FB43-40F3-87E3-65AC8F0460CA}">
      <dsp:nvSpPr>
        <dsp:cNvPr id="0" name=""/>
        <dsp:cNvSpPr/>
      </dsp:nvSpPr>
      <dsp:spPr>
        <a:xfrm>
          <a:off x="878644" y="1331554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2678" y="1515948"/>
        <a:ext cx="324243" cy="4034"/>
      </dsp:txXfrm>
    </dsp:sp>
    <dsp:sp modelId="{73082B02-467A-4860-B67A-6156DB9A93CB}">
      <dsp:nvSpPr>
        <dsp:cNvPr id="0" name=""/>
        <dsp:cNvSpPr/>
      </dsp:nvSpPr>
      <dsp:spPr>
        <a:xfrm>
          <a:off x="6473948" y="280945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Отправка расчёта в СК на основании  партнерства.  В расчёт включено, всё что есть в направлении и все скрытые повреждения.  Известна сумма расчёта</a:t>
          </a:r>
          <a:endParaRPr lang="ru-RU" sz="1000" kern="1200" dirty="0"/>
        </a:p>
      </dsp:txBody>
      <dsp:txXfrm>
        <a:off x="6473948" y="280945"/>
        <a:ext cx="1754013" cy="1052408"/>
      </dsp:txXfrm>
    </dsp:sp>
    <dsp:sp modelId="{85967390-340C-47D2-BDC5-13C7E140FF5A}">
      <dsp:nvSpPr>
        <dsp:cNvPr id="0" name=""/>
        <dsp:cNvSpPr/>
      </dsp:nvSpPr>
      <dsp:spPr>
        <a:xfrm>
          <a:off x="1753851" y="221726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0177" y="2260964"/>
        <a:ext cx="20171" cy="4034"/>
      </dsp:txXfrm>
    </dsp:sp>
    <dsp:sp modelId="{1AC3DDF4-137F-4951-8FA6-06CC89C5662A}">
      <dsp:nvSpPr>
        <dsp:cNvPr id="0" name=""/>
        <dsp:cNvSpPr/>
      </dsp:nvSpPr>
      <dsp:spPr>
        <a:xfrm>
          <a:off x="1637" y="1736777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Получение подтверждение из СК, расчёт согласован. Сумма по расчёту зарезервирована для оплаты ТЦ</a:t>
          </a:r>
          <a:endParaRPr lang="ru-RU" sz="1000" kern="1200" dirty="0"/>
        </a:p>
      </dsp:txBody>
      <dsp:txXfrm>
        <a:off x="1637" y="1736777"/>
        <a:ext cx="1754013" cy="1052408"/>
      </dsp:txXfrm>
    </dsp:sp>
    <dsp:sp modelId="{B00F4858-CED5-46B6-9AC2-1140908E858D}">
      <dsp:nvSpPr>
        <dsp:cNvPr id="0" name=""/>
        <dsp:cNvSpPr/>
      </dsp:nvSpPr>
      <dsp:spPr>
        <a:xfrm>
          <a:off x="3911288" y="221726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7614" y="2260964"/>
        <a:ext cx="20171" cy="4034"/>
      </dsp:txXfrm>
    </dsp:sp>
    <dsp:sp modelId="{E6AE3498-4D89-4829-B099-10A181DDE04C}">
      <dsp:nvSpPr>
        <dsp:cNvPr id="0" name=""/>
        <dsp:cNvSpPr/>
      </dsp:nvSpPr>
      <dsp:spPr>
        <a:xfrm>
          <a:off x="2159074" y="1736777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Если все устроило , авто в ремонт, если нет повторный запрос в СК</a:t>
          </a:r>
          <a:endParaRPr lang="ru-RU" sz="1000" kern="1200" dirty="0"/>
        </a:p>
      </dsp:txBody>
      <dsp:txXfrm>
        <a:off x="2159074" y="1736777"/>
        <a:ext cx="1754013" cy="1052408"/>
      </dsp:txXfrm>
    </dsp:sp>
    <dsp:sp modelId="{8292C0E7-EB3E-458C-B72A-DBFA34335B79}">
      <dsp:nvSpPr>
        <dsp:cNvPr id="0" name=""/>
        <dsp:cNvSpPr/>
      </dsp:nvSpPr>
      <dsp:spPr>
        <a:xfrm>
          <a:off x="6068725" y="221726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45051" y="2260964"/>
        <a:ext cx="20171" cy="4034"/>
      </dsp:txXfrm>
    </dsp:sp>
    <dsp:sp modelId="{3B105121-6527-4BFD-8125-0270F8CDDF07}">
      <dsp:nvSpPr>
        <dsp:cNvPr id="0" name=""/>
        <dsp:cNvSpPr/>
      </dsp:nvSpPr>
      <dsp:spPr>
        <a:xfrm>
          <a:off x="4316511" y="1736777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Ремонт, если в процессе ремонта выявляются повреждения повторный запрос в СК</a:t>
          </a:r>
          <a:endParaRPr lang="ru-RU" sz="1000" kern="1200" dirty="0"/>
        </a:p>
      </dsp:txBody>
      <dsp:txXfrm>
        <a:off x="4316511" y="1736777"/>
        <a:ext cx="1754013" cy="1052408"/>
      </dsp:txXfrm>
    </dsp:sp>
    <dsp:sp modelId="{1B6FEEE8-EF2E-41F8-840B-D4C7C7F467EF}">
      <dsp:nvSpPr>
        <dsp:cNvPr id="0" name=""/>
        <dsp:cNvSpPr/>
      </dsp:nvSpPr>
      <dsp:spPr>
        <a:xfrm>
          <a:off x="878644" y="2787385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2678" y="2971780"/>
        <a:ext cx="324243" cy="4034"/>
      </dsp:txXfrm>
    </dsp:sp>
    <dsp:sp modelId="{71CF8653-1219-40A1-9438-4FBA534C2D28}">
      <dsp:nvSpPr>
        <dsp:cNvPr id="0" name=""/>
        <dsp:cNvSpPr/>
      </dsp:nvSpPr>
      <dsp:spPr>
        <a:xfrm>
          <a:off x="6473948" y="1736777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Ремонт, если в процессе ремонта выявляются повреждения повторный запрос в СК В имеющийся расчёт добавляются новые позиции, сумма изменилась</a:t>
          </a:r>
          <a:endParaRPr lang="ru-RU" sz="1000" kern="1200" dirty="0"/>
        </a:p>
      </dsp:txBody>
      <dsp:txXfrm>
        <a:off x="6473948" y="1736777"/>
        <a:ext cx="1754013" cy="1052408"/>
      </dsp:txXfrm>
    </dsp:sp>
    <dsp:sp modelId="{E29E0445-8E95-4D9D-9DDF-1A6F3323C781}">
      <dsp:nvSpPr>
        <dsp:cNvPr id="0" name=""/>
        <dsp:cNvSpPr/>
      </dsp:nvSpPr>
      <dsp:spPr>
        <a:xfrm>
          <a:off x="1753851" y="3673093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0177" y="3716795"/>
        <a:ext cx="20171" cy="4034"/>
      </dsp:txXfrm>
    </dsp:sp>
    <dsp:sp modelId="{974A5DE4-1271-4247-A731-79DE852BC4F2}">
      <dsp:nvSpPr>
        <dsp:cNvPr id="0" name=""/>
        <dsp:cNvSpPr/>
      </dsp:nvSpPr>
      <dsp:spPr>
        <a:xfrm>
          <a:off x="1637" y="3192608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Выставление счета в СК на основании расчёта  из АУДАТЕКС ВЭБ</a:t>
          </a:r>
          <a:endParaRPr lang="ru-RU" sz="1000" kern="1200" dirty="0"/>
        </a:p>
      </dsp:txBody>
      <dsp:txXfrm>
        <a:off x="1637" y="3192608"/>
        <a:ext cx="1754013" cy="1052408"/>
      </dsp:txXfrm>
    </dsp:sp>
    <dsp:sp modelId="{F25DB294-6BE2-4D05-9AE0-D3CF54D6809D}">
      <dsp:nvSpPr>
        <dsp:cNvPr id="0" name=""/>
        <dsp:cNvSpPr/>
      </dsp:nvSpPr>
      <dsp:spPr>
        <a:xfrm>
          <a:off x="2159074" y="3192608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 поступлении счёта сверяются только суммы. Акт разногласий исключен</a:t>
          </a:r>
          <a:endParaRPr lang="ru-RU" sz="1000" kern="1200" dirty="0"/>
        </a:p>
      </dsp:txBody>
      <dsp:txXfrm>
        <a:off x="2159074" y="3192608"/>
        <a:ext cx="1754013" cy="105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BADE-86E1-41D7-B7EC-F12A1A3B9330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23E1-15B6-44D5-99A5-608311D5DB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СК и СТО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который переживает наша страна  заставляет Страховые компании и Станции тех обслуживания искать новые решения по взаимодействию или спешно реализовывать решения которые были у них в виде наработок.</a:t>
            </a:r>
          </a:p>
          <a:p>
            <a:pPr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Одна из таких  наработок это совместный переход СК и ТЦ на работу в одном формате, на одной платформе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Аудатэкс.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платформа.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«+» и «–» работы на единой платформе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Плюсы работы на единой платформе </a:t>
            </a:r>
            <a:r>
              <a:rPr lang="ru-RU" dirty="0" smtClean="0">
                <a:solidFill>
                  <a:srgbClr val="FF0000"/>
                </a:solidFill>
              </a:rPr>
              <a:t>Аудатэкс </a:t>
            </a:r>
            <a:r>
              <a:rPr lang="ru-RU" dirty="0" smtClean="0">
                <a:solidFill>
                  <a:srgbClr val="FF0000"/>
                </a:solidFill>
              </a:rPr>
              <a:t>ВЭБ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Практически все авто представлены в программе;</a:t>
            </a:r>
          </a:p>
          <a:p>
            <a:r>
              <a:rPr lang="ru-RU" dirty="0" smtClean="0"/>
              <a:t>Деталировка авто хорошо проработана, при проведении согласований, сразу видно какую деталь имели ввиду;</a:t>
            </a:r>
          </a:p>
          <a:p>
            <a:r>
              <a:rPr lang="ru-RU" dirty="0" smtClean="0"/>
              <a:t>Отсутствуют акты разногласия по нормативам;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Минусы работы на единой платформе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Аудатэкс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ВЭБ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Некоторые детали авто отсутствуют в графическом модуле;</a:t>
            </a:r>
          </a:p>
          <a:p>
            <a:r>
              <a:rPr lang="ru-RU" dirty="0" smtClean="0"/>
              <a:t>Человеческий фактор, некоторые сотрудники сознательно тормозят работу на единой платформе, т.к. считают, что их перегружают работой;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Продолжение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Плюсы работы на единой платформе </a:t>
            </a:r>
            <a:r>
              <a:rPr lang="ru-RU" dirty="0" smtClean="0">
                <a:solidFill>
                  <a:srgbClr val="FF0000"/>
                </a:solidFill>
              </a:rPr>
              <a:t>Аудатэкс </a:t>
            </a:r>
            <a:r>
              <a:rPr lang="ru-RU" dirty="0">
                <a:solidFill>
                  <a:srgbClr val="FF0000"/>
                </a:solidFill>
              </a:rPr>
              <a:t>ВЭБ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создании партнерства СК-ТЦ в </a:t>
            </a:r>
            <a:r>
              <a:rPr lang="ru-RU" dirty="0" smtClean="0"/>
              <a:t>Аудатэкс </a:t>
            </a:r>
            <a:r>
              <a:rPr lang="ru-RU" dirty="0" smtClean="0"/>
              <a:t>ВЭБ, отсутствуют акты </a:t>
            </a:r>
            <a:r>
              <a:rPr lang="ru-RU" dirty="0"/>
              <a:t>р</a:t>
            </a:r>
            <a:r>
              <a:rPr lang="ru-RU" dirty="0" smtClean="0"/>
              <a:t>азногласий по стоимости н/ч и скидке на запчасти;</a:t>
            </a:r>
          </a:p>
          <a:p>
            <a:r>
              <a:rPr lang="ru-RU" dirty="0" smtClean="0"/>
              <a:t>Скорость проверки расчётов, согласований и оплата счетов сокращены;</a:t>
            </a:r>
          </a:p>
          <a:p>
            <a:r>
              <a:rPr lang="ru-RU" dirty="0" smtClean="0"/>
              <a:t>Возможность проверить авто по </a:t>
            </a:r>
            <a:r>
              <a:rPr lang="en-US" dirty="0" smtClean="0"/>
              <a:t>VIN</a:t>
            </a:r>
            <a:r>
              <a:rPr lang="ru-RU" dirty="0" smtClean="0"/>
              <a:t> номеру, исключается разногласия по комплектации, заводские нормативы;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Минусы работы на единой платформе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Аудатэкс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ВЭБ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Продолжение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Плюсы работы на единой платформе </a:t>
            </a:r>
            <a:r>
              <a:rPr lang="ru-RU" dirty="0" smtClean="0">
                <a:solidFill>
                  <a:srgbClr val="FF0000"/>
                </a:solidFill>
              </a:rPr>
              <a:t>Аудатэкс </a:t>
            </a:r>
            <a:r>
              <a:rPr lang="ru-RU" dirty="0" smtClean="0">
                <a:solidFill>
                  <a:srgbClr val="FF0000"/>
                </a:solidFill>
              </a:rPr>
              <a:t>ВЭБ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Внеочередное рассмотрение согласований поступивших из ТЦ;</a:t>
            </a:r>
          </a:p>
          <a:p>
            <a:r>
              <a:rPr lang="ru-RU" dirty="0" smtClean="0"/>
              <a:t>Отсутствие затрат со стороны СТО;</a:t>
            </a:r>
          </a:p>
          <a:p>
            <a:r>
              <a:rPr lang="ru-RU" dirty="0" smtClean="0"/>
              <a:t>Сокращение трудозатрат для сотрудников СТО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3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Обычный путь проведения согласований по ремонту авто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F7B802-CCC9-49FE-9000-126FE8058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0F7B802-CCC9-49FE-9000-126FE8058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0F7B802-CCC9-49FE-9000-126FE8058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58E680-BE0B-4612-864E-B6419DFC1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358E680-BE0B-4612-864E-B6419DFC1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358E680-BE0B-4612-864E-B6419DFC1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D7BBDE-B10D-4D56-B7C8-4FD73009B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42D7BBDE-B10D-4D56-B7C8-4FD73009B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42D7BBDE-B10D-4D56-B7C8-4FD73009B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8FC7C4-415F-48F7-88A5-E7EFE58BA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938FC7C4-415F-48F7-88A5-E7EFE58BA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38FC7C4-415F-48F7-88A5-E7EFE58BA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FD1D0E-F7F3-4318-A436-750D793C3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8FD1D0E-F7F3-4318-A436-750D793C3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8FD1D0E-F7F3-4318-A436-750D793C3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28DB0B-A3D3-4C20-BC74-945B939AF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1928DB0B-A3D3-4C20-BC74-945B939AF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928DB0B-A3D3-4C20-BC74-945B939AF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BCB9C0-C77D-4DB3-9EAF-B51B12B51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8BCB9C0-C77D-4DB3-9EAF-B51B12B51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8BCB9C0-C77D-4DB3-9EAF-B51B12B51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B5802B-AEA6-4F1F-BD15-21C0BFD7B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3AB5802B-AEA6-4F1F-BD15-21C0BFD7B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3AB5802B-AEA6-4F1F-BD15-21C0BFD7B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B75B0-DA70-4E50-9047-90ED6A860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162B75B0-DA70-4E50-9047-90ED6A860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162B75B0-DA70-4E50-9047-90ED6A860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8253F-A951-45AC-9855-5DFB6D335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0BC8253F-A951-45AC-9855-5DFB6D335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0BC8253F-A951-45AC-9855-5DFB6D335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36C39E-D11D-4270-BE49-5F74094D7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8C36C39E-D11D-4270-BE49-5F74094D7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C36C39E-D11D-4270-BE49-5F74094D7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CD4489-37A3-4A38-B5D1-3AEC3CA16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1CCD4489-37A3-4A38-B5D1-3AEC3CA16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1CCD4489-37A3-4A38-B5D1-3AEC3CA16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6CCE45-9B7B-449C-8563-67C0DFD40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6E6CCE45-9B7B-449C-8563-67C0DFD40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6E6CCE45-9B7B-449C-8563-67C0DFD40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E66504-C09B-45AA-ACBD-FE69471D9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9CE66504-C09B-45AA-ACBD-FE69471D9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9CE66504-C09B-45AA-ACBD-FE69471D9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9CF7A-DC6E-45F0-B197-06DFAD8D7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2FD9CF7A-DC6E-45F0-B197-06DFAD8D7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2FD9CF7A-DC6E-45F0-B197-06DFAD8D7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DA210E-8C10-4474-AB2E-6DE67430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C9DA210E-8C10-4474-AB2E-6DE67430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C9DA210E-8C10-4474-AB2E-6DE67430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CFFB5-9F14-43F0-9D92-4E4B1A8C5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F29CFFB5-9F14-43F0-9D92-4E4B1A8C5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F29CFFB5-9F14-43F0-9D92-4E4B1A8C5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265AC-54FD-44F7-9012-7379D2197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C56265AC-54FD-44F7-9012-7379D2197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C56265AC-54FD-44F7-9012-7379D2197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43F263-9214-4FB0-B56A-841391452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A043F263-9214-4FB0-B56A-841391452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A043F263-9214-4FB0-B56A-841391452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Работа на единой платформе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12218D-C132-4173-A265-4A55A8F70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D12218D-C132-4173-A265-4A55A8F70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D12218D-C132-4173-A265-4A55A8F70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09F775-0B55-4091-A5A6-39E434443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E09F775-0B55-4091-A5A6-39E434443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E09F775-0B55-4091-A5A6-39E434443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E82AA1-9096-46EF-9E11-2C9DCF9DE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CE82AA1-9096-46EF-9E11-2C9DCF9DE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CE82AA1-9096-46EF-9E11-2C9DCF9DE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D1CCA4-E05B-4D15-AFD4-9515F872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94D1CCA4-E05B-4D15-AFD4-9515F872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4D1CCA4-E05B-4D15-AFD4-9515F872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2ED94-CFBF-48A9-8CBE-4FF5E8945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812ED94-CFBF-48A9-8CBE-4FF5E8945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12ED94-CFBF-48A9-8CBE-4FF5E8945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ADC5D4-C4C9-4957-BBCC-525A79A30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AADC5D4-C4C9-4957-BBCC-525A79A30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AADC5D4-C4C9-4957-BBCC-525A79A30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082B02-467A-4860-B67A-6156DB9A9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3082B02-467A-4860-B67A-6156DB9A9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3082B02-467A-4860-B67A-6156DB9A9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B49467-FB43-40F3-87E3-65AC8F046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AB49467-FB43-40F3-87E3-65AC8F046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AB49467-FB43-40F3-87E3-65AC8F046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C3DDF4-137F-4951-8FA6-06CC89C56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1AC3DDF4-137F-4951-8FA6-06CC89C56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1AC3DDF4-137F-4951-8FA6-06CC89C56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967390-340C-47D2-BDC5-13C7E140F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5967390-340C-47D2-BDC5-13C7E140F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85967390-340C-47D2-BDC5-13C7E140F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E3498-4D89-4829-B099-10A181DDE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E6AE3498-4D89-4829-B099-10A181DDE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E6AE3498-4D89-4829-B099-10A181DDE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0F4858-CED5-46B6-9AC2-1140908E8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00F4858-CED5-46B6-9AC2-1140908E8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B00F4858-CED5-46B6-9AC2-1140908E8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05121-6527-4BFD-8125-0270F8CDD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3B105121-6527-4BFD-8125-0270F8CDD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3B105121-6527-4BFD-8125-0270F8CDD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2C0E7-EB3E-458C-B72A-DBFA34335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8292C0E7-EB3E-458C-B72A-DBFA34335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8292C0E7-EB3E-458C-B72A-DBFA34335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CF8653-1219-40A1-9438-4FBA534C2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71CF8653-1219-40A1-9438-4FBA534C2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71CF8653-1219-40A1-9438-4FBA534C2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6FEEE8-EF2E-41F8-840B-D4C7C7F46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1B6FEEE8-EF2E-41F8-840B-D4C7C7F46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1B6FEEE8-EF2E-41F8-840B-D4C7C7F46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4A5DE4-1271-4247-A731-79DE852BC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974A5DE4-1271-4247-A731-79DE852BC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974A5DE4-1271-4247-A731-79DE852BC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9E0445-8E95-4D9D-9DDF-1A6F3323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E29E0445-8E95-4D9D-9DDF-1A6F3323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E29E0445-8E95-4D9D-9DDF-1A6F3323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5DB294-6BE2-4D05-9AE0-D3CF54D68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F25DB294-6BE2-4D05-9AE0-D3CF54D68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F25DB294-6BE2-4D05-9AE0-D3CF54D68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вывод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Сопоставляя оба процесса сразу видны положительные  и выигрышные стороны  работы на Единой платформе </a:t>
            </a:r>
            <a:r>
              <a:rPr lang="ru-RU" dirty="0" smtClean="0"/>
              <a:t>Аудатэкс.</a:t>
            </a:r>
            <a:endParaRPr lang="ru-RU" dirty="0" smtClean="0"/>
          </a:p>
          <a:p>
            <a:r>
              <a:rPr lang="ru-RU" dirty="0" smtClean="0"/>
              <a:t>Прозрачность процесса, открытость, экономия времени и скорейшая оплата </a:t>
            </a:r>
            <a:r>
              <a:rPr lang="ru-RU" dirty="0"/>
              <a:t>в</a:t>
            </a:r>
            <a:r>
              <a:rPr lang="ru-RU" dirty="0" smtClean="0"/>
              <a:t>ыполненной работы выдвигает его в лидеры.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ОСАГО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Ремонт по ОСАГО вместо получения денег, все больше и больше входит в умы людей которые попали в ДТП.</a:t>
            </a:r>
          </a:p>
          <a:p>
            <a:r>
              <a:rPr lang="ru-RU" dirty="0" smtClean="0"/>
              <a:t>А тут без коммуникаций между СК и ТЦ ни как не получится.</a:t>
            </a:r>
          </a:p>
          <a:p>
            <a:r>
              <a:rPr lang="ru-RU" dirty="0" smtClean="0"/>
              <a:t>Единая методика  расчётов по ОСАГО на </a:t>
            </a:r>
            <a:r>
              <a:rPr lang="ru-RU" smtClean="0"/>
              <a:t>базе </a:t>
            </a:r>
            <a:r>
              <a:rPr lang="ru-RU" smtClean="0"/>
              <a:t>Аудатэкс </a:t>
            </a:r>
            <a:r>
              <a:rPr lang="ru-RU" dirty="0" smtClean="0"/>
              <a:t>это взаимовыгодное сотрудничество СК и ТЦ.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1705</TotalTime>
  <Words>539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Коммуникация СК и СТО</vt:lpstr>
      <vt:lpstr>Сравнение «+» и «–» работы на единой платформе</vt:lpstr>
      <vt:lpstr>Продолжение</vt:lpstr>
      <vt:lpstr>Продолжение</vt:lpstr>
      <vt:lpstr>Обычный путь проведения согласований по ремонту авто</vt:lpstr>
      <vt:lpstr>Работа на единой платформе</vt:lpstr>
      <vt:lpstr>вывод</vt:lpstr>
      <vt:lpstr>ОСАГО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Alexandr Kazachenko</cp:lastModifiedBy>
  <cp:revision>32</cp:revision>
  <dcterms:created xsi:type="dcterms:W3CDTF">2015-11-22T16:20:35Z</dcterms:created>
  <dcterms:modified xsi:type="dcterms:W3CDTF">2015-11-25T10:47:41Z</dcterms:modified>
</cp:coreProperties>
</file>