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</p:sldMasterIdLst>
  <p:notesMasterIdLst>
    <p:notesMasterId r:id="rId14"/>
  </p:notesMasterIdLst>
  <p:handoutMasterIdLst>
    <p:handoutMasterId r:id="rId15"/>
  </p:handoutMasterIdLst>
  <p:sldIdLst>
    <p:sldId id="281" r:id="rId3"/>
    <p:sldId id="282" r:id="rId4"/>
    <p:sldId id="302" r:id="rId5"/>
    <p:sldId id="297" r:id="rId6"/>
    <p:sldId id="284" r:id="rId7"/>
    <p:sldId id="294" r:id="rId8"/>
    <p:sldId id="293" r:id="rId9"/>
    <p:sldId id="295" r:id="rId10"/>
    <p:sldId id="296" r:id="rId11"/>
    <p:sldId id="301" r:id="rId12"/>
    <p:sldId id="30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4BACC6"/>
    <a:srgbClr val="DA5F02"/>
    <a:srgbClr val="F79646"/>
    <a:srgbClr val="EDC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97" autoAdjust="0"/>
    <p:restoredTop sz="70899" autoAdjust="0"/>
  </p:normalViewPr>
  <p:slideViewPr>
    <p:cSldViewPr snapToGrid="0">
      <p:cViewPr varScale="1">
        <p:scale>
          <a:sx n="50" d="100"/>
          <a:sy n="50" d="100"/>
        </p:scale>
        <p:origin x="-99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80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CB828B-2DA8-4876-8750-AD2CAD76F21D}" type="doc">
      <dgm:prSet loTypeId="urn:microsoft.com/office/officeart/2005/8/layout/hProcess7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3F7F15-3F30-44F5-8D37-DBBE35855B40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Диагностика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AC4DD07B-98EB-4FCF-A21E-D8C06E82D1F7}" type="parTrans" cxnId="{DD8B3BD0-0AF7-4676-BD6D-128E3B9E8159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711BF6DE-4D90-45ED-85A4-043A9B393B4A}" type="sibTrans" cxnId="{DD8B3BD0-0AF7-4676-BD6D-128E3B9E8159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1A682483-B135-4A4E-AE7D-D0699DB2C660}">
      <dgm:prSet phldrT="[Текст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chemeClr val="bg1">
            <a:lumMod val="6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Анализ в Интернет</a:t>
          </a:r>
          <a:endParaRPr lang="ru-RU" sz="2000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07063BEB-41A1-4490-8761-59422F3A6835}" type="parTrans" cxnId="{1C3E3847-9A5B-49EE-92B3-6E6DCA350585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4B546EF7-98D8-4FED-8E18-9925A946FD4A}" type="sibTrans" cxnId="{1C3E3847-9A5B-49EE-92B3-6E6DCA350585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6C1BDA47-486B-4366-A556-2EB8DF5C035B}">
      <dgm:prSet phldrT="[Текст]"/>
      <dgm:spPr/>
      <dgm:t>
        <a:bodyPr/>
        <a:lstStyle/>
        <a:p>
          <a:r>
            <a: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Auto.ru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F911481A-3EFC-429F-8413-CBCBD29B9336}" type="parTrans" cxnId="{B10AF074-1396-4B7F-AB21-87E8D808DF4A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016B4A58-EC16-426F-B999-78AB158C0A16}" type="sibTrans" cxnId="{B10AF074-1396-4B7F-AB21-87E8D808DF4A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E2DFE486-705C-45A8-B817-59620098289D}">
      <dgm:prSet phldrT="[Текст]" custT="1"/>
      <dgm:spPr>
        <a:solidFill>
          <a:schemeClr val="bg1">
            <a:lumMod val="6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Юридическая чистота</a:t>
          </a:r>
          <a:endParaRPr lang="ru-RU" sz="2000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28FCAF55-80F0-4B6F-9789-88DD713F89E1}" type="parTrans" cxnId="{84BF00BF-62CA-40AA-8436-A9C929C96EC6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77BA38B7-1B51-4D95-A425-D56B1365FAE5}" type="sibTrans" cxnId="{84BF00BF-62CA-40AA-8436-A9C929C96EC6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7C908A67-B1D5-4EEE-9CE0-68BC6CCFF929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Проверка документов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28666BAB-9B91-4C6F-A782-9301A7DE19D7}" type="parTrans" cxnId="{496DF2B3-F534-4A17-9B94-88FDF86C4186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32583D20-0012-451D-B87A-54BC0F41FAC4}" type="sibTrans" cxnId="{496DF2B3-F534-4A17-9B94-88FDF86C4186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291BFAB3-1D13-4E17-A4E6-B584123BB1FA}">
      <dgm:prSet custT="1"/>
      <dgm:spPr>
        <a:solidFill>
          <a:schemeClr val="bg1">
            <a:lumMod val="6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Принятие решения</a:t>
          </a:r>
          <a:endParaRPr lang="ru-RU" sz="2000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1B726497-F67C-4DEB-A091-6D6C986D16D2}" type="parTrans" cxnId="{A38C7933-42CB-430B-99C9-D66779E77E27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33F274B8-C500-4341-8689-09F47FF9B678}" type="sibTrans" cxnId="{A38C7933-42CB-430B-99C9-D66779E77E27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853A3344-5B1E-4713-B8C3-3748EA41682D}">
      <dgm:prSet phldrT="[Текст]"/>
      <dgm:spPr/>
      <dgm:t>
        <a:bodyPr/>
        <a:lstStyle/>
        <a:p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D7C5F8AA-BD8D-4B79-86A2-DDEAAF45BDB3}" type="sibTrans" cxnId="{F51406ED-9870-4DA4-AB56-099B5EE787DD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539C174E-77A4-4016-9DDB-10A98B46D277}" type="parTrans" cxnId="{F51406ED-9870-4DA4-AB56-099B5EE787DD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D28FE9CF-FC42-4BD2-A398-FCC88999CDA5}">
      <dgm:prSet phldrT="[Текст]"/>
      <dgm:spPr/>
      <dgm:t>
        <a:bodyPr/>
        <a:lstStyle/>
        <a:p>
          <a:r>
            <a: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Avito.ru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E5D893DC-82C9-4F40-A5F0-1D1CA4361CE9}" type="parTrans" cxnId="{0FB01D16-CC18-4739-993F-FD318F9C7291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14709383-F7AF-4B55-8F80-2DD1F02B7795}" type="sibTrans" cxnId="{0FB01D16-CC18-4739-993F-FD318F9C7291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44F7985C-26C6-4325-9509-AD9EAA47D7AA}">
      <dgm:prSet phldrT="[Текст]"/>
      <dgm:spPr/>
      <dgm:t>
        <a:bodyPr/>
        <a:lstStyle/>
        <a:p>
          <a:r>
            <a: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Drom.ru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135D27C7-62F6-4CA9-8E79-5827516C7ABF}" type="parTrans" cxnId="{5C255DA8-D18D-4FE2-BA54-E7AC78CCC5DA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ECD6000D-173D-4006-9301-97260C9C11E5}" type="sibTrans" cxnId="{5C255DA8-D18D-4FE2-BA54-E7AC78CCC5DA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46583E5F-7B35-4942-8CF8-46FCF0380D43}">
      <dgm:prSet phldrT="[Текст]"/>
      <dgm:spPr/>
      <dgm:t>
        <a:bodyPr/>
        <a:lstStyle/>
        <a:p>
          <a:r>
            <a: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Irr.ru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E406955F-1A21-4FD0-A85F-EFC86160D351}" type="parTrans" cxnId="{004878E6-E7D3-42DA-803B-53F96E08B172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34710579-8EC5-439D-A421-9225456B7B06}" type="sibTrans" cxnId="{004878E6-E7D3-42DA-803B-53F96E08B172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F397E803-3137-4207-A60E-0F842AF23458}">
      <dgm:prSet phldrT="[Текст]"/>
      <dgm:spPr/>
      <dgm:t>
        <a:bodyPr/>
        <a:lstStyle/>
        <a:p>
          <a:r>
            <a: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…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B39D4C6A-4E50-4FE8-BEA5-CBF2BF9135A1}" type="parTrans" cxnId="{FE5BCB9F-F5D0-4F12-A013-B3C61D894E80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5D3A70D4-C3E8-49CE-A0DC-48CF8D86C661}" type="sibTrans" cxnId="{FE5BCB9F-F5D0-4F12-A013-B3C61D894E80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934E8E40-A432-4111-98D5-971E3D714DBA}">
      <dgm:prSet/>
      <dgm:spPr/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Определение итоговой цены покупки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C4C301B4-ED78-41FE-92F1-92EE7F1A10D3}" type="parTrans" cxnId="{13A63296-EF44-41BA-B297-A0208A00DBFF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3CBBFFEF-DD76-447C-996C-CF6E25B2AC0A}" type="sibTrans" cxnId="{13A63296-EF44-41BA-B297-A0208A00DBFF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57DD5027-3F83-45AD-A3B4-7467450AF9CC}">
      <dgm:prSet/>
      <dgm:spPr/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Переговоры с продавцом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910EE662-9507-4EF1-9387-2F51661DCCA4}" type="parTrans" cxnId="{4B189E87-0352-4B80-9CBB-A64828FB6947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F4E7E76B-F226-4799-92DF-A4D83A23D7CF}" type="sibTrans" cxnId="{4B189E87-0352-4B80-9CBB-A64828FB6947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8D5C91BD-E563-429B-B58D-E7BA50A93342}">
      <dgm:prSet phldrT="[Текст]" custT="1"/>
      <dgm:spPr>
        <a:solidFill>
          <a:schemeClr val="bg1">
            <a:lumMod val="6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000" smtClean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Визуальный осмотр</a:t>
          </a:r>
          <a:endParaRPr lang="ru-RU" sz="2000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2C97036B-6B7F-4EF8-A827-897CE07561EF}" type="sibTrans" cxnId="{46393E12-7CFB-480A-9214-9A4BBAD76064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614916E7-3358-4A7C-B495-6889C83A4EF6}" type="parTrans" cxnId="{46393E12-7CFB-480A-9214-9A4BBAD76064}">
      <dgm:prSet/>
      <dgm:spPr/>
      <dgm:t>
        <a:bodyPr/>
        <a:lstStyle/>
        <a:p>
          <a:endParaRPr lang="ru-RU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668BAADF-1566-4084-971F-8C7589FF57CA}">
      <dgm:prSet/>
      <dgm:spPr/>
      <dgm:t>
        <a:bodyPr/>
        <a:lstStyle/>
        <a:p>
          <a:r>
            <a:rPr lang="ru-RU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Оценка стоимости восстановительного ремонта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3312F1A9-77D5-4DA4-938E-310B30F0CCD5}" type="parTrans" cxnId="{5A75BD65-4D6B-408B-950A-066F4053A49B}">
      <dgm:prSet/>
      <dgm:spPr/>
      <dgm:t>
        <a:bodyPr/>
        <a:lstStyle/>
        <a:p>
          <a:endParaRPr lang="ru-RU"/>
        </a:p>
      </dgm:t>
    </dgm:pt>
    <dgm:pt modelId="{2F92117E-7F8B-43EA-9690-A1298855F8E0}" type="sibTrans" cxnId="{5A75BD65-4D6B-408B-950A-066F4053A49B}">
      <dgm:prSet/>
      <dgm:spPr/>
      <dgm:t>
        <a:bodyPr/>
        <a:lstStyle/>
        <a:p>
          <a:endParaRPr lang="ru-RU"/>
        </a:p>
      </dgm:t>
    </dgm:pt>
    <dgm:pt modelId="{0A3DB0CC-75A7-43CF-8CBE-892C80AD593E}">
      <dgm:prSet phldrT="[Текст]"/>
      <dgm:spPr/>
      <dgm:t>
        <a:bodyPr/>
        <a:lstStyle/>
        <a:p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01BB4FF8-D6E1-442C-8BE4-E486ECBEC65D}" type="parTrans" cxnId="{C64DABBF-DED4-4BD8-B35A-8F3D217578FE}">
      <dgm:prSet/>
      <dgm:spPr/>
      <dgm:t>
        <a:bodyPr/>
        <a:lstStyle/>
        <a:p>
          <a:endParaRPr lang="ru-RU"/>
        </a:p>
      </dgm:t>
    </dgm:pt>
    <dgm:pt modelId="{8EDBA3D4-21F1-4077-B210-EA30C5AB017E}" type="sibTrans" cxnId="{C64DABBF-DED4-4BD8-B35A-8F3D217578FE}">
      <dgm:prSet/>
      <dgm:spPr/>
      <dgm:t>
        <a:bodyPr/>
        <a:lstStyle/>
        <a:p>
          <a:endParaRPr lang="ru-RU"/>
        </a:p>
      </dgm:t>
    </dgm:pt>
    <dgm:pt modelId="{0D966EE4-7026-4D16-BB19-8E56B957C6EF}">
      <dgm:prSet phldrT="[Текст]"/>
      <dgm:spPr/>
      <dgm:t>
        <a:bodyPr/>
        <a:lstStyle/>
        <a:p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6856AEC3-F52E-40D5-834E-5E7004868C01}" type="parTrans" cxnId="{F0C0F472-774A-498D-BC17-98D95E119734}">
      <dgm:prSet/>
      <dgm:spPr/>
      <dgm:t>
        <a:bodyPr/>
        <a:lstStyle/>
        <a:p>
          <a:endParaRPr lang="ru-RU"/>
        </a:p>
      </dgm:t>
    </dgm:pt>
    <dgm:pt modelId="{83728F07-0476-47E8-86A6-D980D17C5700}" type="sibTrans" cxnId="{F0C0F472-774A-498D-BC17-98D95E119734}">
      <dgm:prSet/>
      <dgm:spPr/>
      <dgm:t>
        <a:bodyPr/>
        <a:lstStyle/>
        <a:p>
          <a:endParaRPr lang="ru-RU"/>
        </a:p>
      </dgm:t>
    </dgm:pt>
    <dgm:pt modelId="{8E659211-220A-4E07-AF52-387BAA25C7F4}">
      <dgm:prSet/>
      <dgm:spPr/>
      <dgm:t>
        <a:bodyPr/>
        <a:lstStyle/>
        <a:p>
          <a:r>
            <a:rPr lang="ru-RU" smtClean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Проверка ГИБДД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E3880D51-6FD3-4E7E-81B8-3A7C0BEF7A39}" type="parTrans" cxnId="{E6787D29-A714-41D7-B4EC-953383E37A44}">
      <dgm:prSet/>
      <dgm:spPr/>
      <dgm:t>
        <a:bodyPr/>
        <a:lstStyle/>
        <a:p>
          <a:endParaRPr lang="ru-RU"/>
        </a:p>
      </dgm:t>
    </dgm:pt>
    <dgm:pt modelId="{1F0D52F6-F5D2-458B-8DAC-F74561138760}" type="sibTrans" cxnId="{E6787D29-A714-41D7-B4EC-953383E37A44}">
      <dgm:prSet/>
      <dgm:spPr/>
      <dgm:t>
        <a:bodyPr/>
        <a:lstStyle/>
        <a:p>
          <a:endParaRPr lang="ru-RU"/>
        </a:p>
      </dgm:t>
    </dgm:pt>
    <dgm:pt modelId="{CD1F46C6-CD83-4816-A704-6EBD5C899CAC}">
      <dgm:prSet/>
      <dgm:spPr/>
      <dgm:t>
        <a:bodyPr/>
        <a:lstStyle/>
        <a:p>
          <a:r>
            <a:rPr lang="ru-RU" smtClean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Проверка на предмет залога</a:t>
          </a:r>
          <a:endParaRPr lang="ru-RU"/>
        </a:p>
      </dgm:t>
    </dgm:pt>
    <dgm:pt modelId="{8901740A-5388-438B-A4DF-EED3188FCEC6}" type="parTrans" cxnId="{355A4935-74AD-42BE-A13B-C01542B77518}">
      <dgm:prSet/>
      <dgm:spPr/>
      <dgm:t>
        <a:bodyPr/>
        <a:lstStyle/>
        <a:p>
          <a:endParaRPr lang="ru-RU"/>
        </a:p>
      </dgm:t>
    </dgm:pt>
    <dgm:pt modelId="{0F93F4A6-30AF-4F93-AABA-D7C30421827A}" type="sibTrans" cxnId="{355A4935-74AD-42BE-A13B-C01542B77518}">
      <dgm:prSet/>
      <dgm:spPr/>
      <dgm:t>
        <a:bodyPr/>
        <a:lstStyle/>
        <a:p>
          <a:endParaRPr lang="ru-RU"/>
        </a:p>
      </dgm:t>
    </dgm:pt>
    <dgm:pt modelId="{39D53C22-9EAF-4C75-9F0D-749E32981329}" type="pres">
      <dgm:prSet presAssocID="{37CB828B-2DA8-4876-8750-AD2CAD76F21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798FBB-1E5D-4674-B11D-1A3916BA38C2}" type="pres">
      <dgm:prSet presAssocID="{8D5C91BD-E563-429B-B58D-E7BA50A93342}" presName="compositeNode" presStyleCnt="0">
        <dgm:presLayoutVars>
          <dgm:bulletEnabled val="1"/>
        </dgm:presLayoutVars>
      </dgm:prSet>
      <dgm:spPr/>
    </dgm:pt>
    <dgm:pt modelId="{6902653E-4F9A-4B27-8C06-ADDC95C34CCF}" type="pres">
      <dgm:prSet presAssocID="{8D5C91BD-E563-429B-B58D-E7BA50A93342}" presName="bgRect" presStyleLbl="node1" presStyleIdx="0" presStyleCnt="4" custScaleY="167760"/>
      <dgm:spPr/>
      <dgm:t>
        <a:bodyPr/>
        <a:lstStyle/>
        <a:p>
          <a:endParaRPr lang="ru-RU"/>
        </a:p>
      </dgm:t>
    </dgm:pt>
    <dgm:pt modelId="{C20509B9-3AE4-41E8-AF5B-D4F1A87BD1CB}" type="pres">
      <dgm:prSet presAssocID="{8D5C91BD-E563-429B-B58D-E7BA50A93342}" presName="parentNode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1DC681-D7A9-49D9-9219-2E7C4C3A58A6}" type="pres">
      <dgm:prSet presAssocID="{8D5C91BD-E563-429B-B58D-E7BA50A93342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799EC7-ABF0-48CC-AF06-646BF19F6CFC}" type="pres">
      <dgm:prSet presAssocID="{2C97036B-6B7F-4EF8-A827-897CE07561EF}" presName="hSp" presStyleCnt="0"/>
      <dgm:spPr/>
    </dgm:pt>
    <dgm:pt modelId="{BFAFAAB8-25A7-4646-A400-3A54095C5494}" type="pres">
      <dgm:prSet presAssocID="{2C97036B-6B7F-4EF8-A827-897CE07561EF}" presName="vProcSp" presStyleCnt="0"/>
      <dgm:spPr/>
    </dgm:pt>
    <dgm:pt modelId="{2C51593C-AEF6-4BCC-9155-7415F4F6907F}" type="pres">
      <dgm:prSet presAssocID="{2C97036B-6B7F-4EF8-A827-897CE07561EF}" presName="vSp1" presStyleCnt="0"/>
      <dgm:spPr/>
    </dgm:pt>
    <dgm:pt modelId="{3D14EF9B-D511-4607-A3D4-9B16AFD78180}" type="pres">
      <dgm:prSet presAssocID="{2C97036B-6B7F-4EF8-A827-897CE07561EF}" presName="simulatedConn" presStyleLbl="solidFgAcc1" presStyleIdx="0" presStyleCnt="3" custLinFactY="-100000" custLinFactNeighborX="-12564" custLinFactNeighborY="-113513"/>
      <dgm:spPr>
        <a:solidFill>
          <a:srgbClr val="92D050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/>
        </a:p>
      </dgm:t>
    </dgm:pt>
    <dgm:pt modelId="{4AFC4137-D0BB-429C-92C6-E39AC0FCC81A}" type="pres">
      <dgm:prSet presAssocID="{2C97036B-6B7F-4EF8-A827-897CE07561EF}" presName="vSp2" presStyleCnt="0"/>
      <dgm:spPr/>
    </dgm:pt>
    <dgm:pt modelId="{9BE14D49-529D-411C-84DF-2586E92AB2DA}" type="pres">
      <dgm:prSet presAssocID="{2C97036B-6B7F-4EF8-A827-897CE07561EF}" presName="sibTrans" presStyleCnt="0"/>
      <dgm:spPr/>
    </dgm:pt>
    <dgm:pt modelId="{2E0F33FC-094A-43E0-AE22-E79041E0765C}" type="pres">
      <dgm:prSet presAssocID="{1A682483-B135-4A4E-AE7D-D0699DB2C660}" presName="compositeNode" presStyleCnt="0">
        <dgm:presLayoutVars>
          <dgm:bulletEnabled val="1"/>
        </dgm:presLayoutVars>
      </dgm:prSet>
      <dgm:spPr/>
    </dgm:pt>
    <dgm:pt modelId="{3E1E3DE8-EAFE-4DA6-8267-BD09870D9496}" type="pres">
      <dgm:prSet presAssocID="{1A682483-B135-4A4E-AE7D-D0699DB2C660}" presName="bgRect" presStyleLbl="node1" presStyleIdx="1" presStyleCnt="4" custScaleY="167760"/>
      <dgm:spPr/>
      <dgm:t>
        <a:bodyPr/>
        <a:lstStyle/>
        <a:p>
          <a:endParaRPr lang="ru-RU"/>
        </a:p>
      </dgm:t>
    </dgm:pt>
    <dgm:pt modelId="{1607BBDF-14F7-4645-BA9C-478BFC60905D}" type="pres">
      <dgm:prSet presAssocID="{1A682483-B135-4A4E-AE7D-D0699DB2C660}" presName="parentNode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BF7283-39B6-4E97-98AD-F056D84510A0}" type="pres">
      <dgm:prSet presAssocID="{1A682483-B135-4A4E-AE7D-D0699DB2C660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F884B1-9BCB-4D70-A574-F4A66D1C30F0}" type="pres">
      <dgm:prSet presAssocID="{4B546EF7-98D8-4FED-8E18-9925A946FD4A}" presName="hSp" presStyleCnt="0"/>
      <dgm:spPr/>
    </dgm:pt>
    <dgm:pt modelId="{6EE1CA53-E366-4066-977C-8D707002839B}" type="pres">
      <dgm:prSet presAssocID="{4B546EF7-98D8-4FED-8E18-9925A946FD4A}" presName="vProcSp" presStyleCnt="0"/>
      <dgm:spPr/>
    </dgm:pt>
    <dgm:pt modelId="{87F4B294-23F7-4569-B725-7620BFF3F7EC}" type="pres">
      <dgm:prSet presAssocID="{4B546EF7-98D8-4FED-8E18-9925A946FD4A}" presName="vSp1" presStyleCnt="0"/>
      <dgm:spPr/>
    </dgm:pt>
    <dgm:pt modelId="{D4D59051-3C99-4357-B723-A32FC4C967EA}" type="pres">
      <dgm:prSet presAssocID="{4B546EF7-98D8-4FED-8E18-9925A946FD4A}" presName="simulatedConn" presStyleLbl="solidFgAcc1" presStyleIdx="1" presStyleCnt="3" custLinFactY="-100000" custLinFactNeighborX="-14827" custLinFactNeighborY="-113510"/>
      <dgm:spPr>
        <a:solidFill>
          <a:srgbClr val="92D050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/>
        </a:p>
      </dgm:t>
    </dgm:pt>
    <dgm:pt modelId="{4C2953F1-79E2-4143-9DD9-63CBF003613B}" type="pres">
      <dgm:prSet presAssocID="{4B546EF7-98D8-4FED-8E18-9925A946FD4A}" presName="vSp2" presStyleCnt="0"/>
      <dgm:spPr/>
    </dgm:pt>
    <dgm:pt modelId="{BC7B923B-2F84-41F4-AF5A-D1945F20EC6B}" type="pres">
      <dgm:prSet presAssocID="{4B546EF7-98D8-4FED-8E18-9925A946FD4A}" presName="sibTrans" presStyleCnt="0"/>
      <dgm:spPr/>
    </dgm:pt>
    <dgm:pt modelId="{B787F686-E535-4F7C-8691-3CB4431F8BAF}" type="pres">
      <dgm:prSet presAssocID="{E2DFE486-705C-45A8-B817-59620098289D}" presName="compositeNode" presStyleCnt="0">
        <dgm:presLayoutVars>
          <dgm:bulletEnabled val="1"/>
        </dgm:presLayoutVars>
      </dgm:prSet>
      <dgm:spPr/>
    </dgm:pt>
    <dgm:pt modelId="{40F43AEA-8880-44F2-AD37-8A43FECC184E}" type="pres">
      <dgm:prSet presAssocID="{E2DFE486-705C-45A8-B817-59620098289D}" presName="bgRect" presStyleLbl="node1" presStyleIdx="2" presStyleCnt="4" custScaleY="167760"/>
      <dgm:spPr/>
      <dgm:t>
        <a:bodyPr/>
        <a:lstStyle/>
        <a:p>
          <a:endParaRPr lang="ru-RU"/>
        </a:p>
      </dgm:t>
    </dgm:pt>
    <dgm:pt modelId="{32760C6A-C805-4712-B251-F22B335F54A6}" type="pres">
      <dgm:prSet presAssocID="{E2DFE486-705C-45A8-B817-59620098289D}" presName="parentNode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4F8FE3-DDD1-4674-AB93-298C248D6592}" type="pres">
      <dgm:prSet presAssocID="{E2DFE486-705C-45A8-B817-59620098289D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A201E5-7A5E-44CC-935F-D542AB547AAE}" type="pres">
      <dgm:prSet presAssocID="{77BA38B7-1B51-4D95-A425-D56B1365FAE5}" presName="hSp" presStyleCnt="0"/>
      <dgm:spPr/>
    </dgm:pt>
    <dgm:pt modelId="{A9DEC540-E1AF-48E5-9069-067E7514340A}" type="pres">
      <dgm:prSet presAssocID="{77BA38B7-1B51-4D95-A425-D56B1365FAE5}" presName="vProcSp" presStyleCnt="0"/>
      <dgm:spPr/>
    </dgm:pt>
    <dgm:pt modelId="{38DE7DB7-C506-4D04-9806-780B6FB2635B}" type="pres">
      <dgm:prSet presAssocID="{77BA38B7-1B51-4D95-A425-D56B1365FAE5}" presName="vSp1" presStyleCnt="0"/>
      <dgm:spPr/>
    </dgm:pt>
    <dgm:pt modelId="{8FB391A4-283A-4036-B9C1-0C45248E86B5}" type="pres">
      <dgm:prSet presAssocID="{77BA38B7-1B51-4D95-A425-D56B1365FAE5}" presName="simulatedConn" presStyleLbl="solidFgAcc1" presStyleIdx="2" presStyleCnt="3" custLinFactY="-100000" custLinFactNeighborX="-23725" custLinFactNeighborY="-128772"/>
      <dgm:spPr>
        <a:solidFill>
          <a:srgbClr val="92D050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/>
        </a:p>
      </dgm:t>
    </dgm:pt>
    <dgm:pt modelId="{7575135A-25FE-4434-A11D-79B4FCDAC415}" type="pres">
      <dgm:prSet presAssocID="{77BA38B7-1B51-4D95-A425-D56B1365FAE5}" presName="vSp2" presStyleCnt="0"/>
      <dgm:spPr/>
    </dgm:pt>
    <dgm:pt modelId="{F82340A0-DF08-4631-8F48-05657F8D0FEE}" type="pres">
      <dgm:prSet presAssocID="{77BA38B7-1B51-4D95-A425-D56B1365FAE5}" presName="sibTrans" presStyleCnt="0"/>
      <dgm:spPr/>
    </dgm:pt>
    <dgm:pt modelId="{79309305-EB6C-4F70-BA1A-563176FD96E3}" type="pres">
      <dgm:prSet presAssocID="{291BFAB3-1D13-4E17-A4E6-B584123BB1FA}" presName="compositeNode" presStyleCnt="0">
        <dgm:presLayoutVars>
          <dgm:bulletEnabled val="1"/>
        </dgm:presLayoutVars>
      </dgm:prSet>
      <dgm:spPr/>
    </dgm:pt>
    <dgm:pt modelId="{5E0015BB-803D-44C8-9B47-DB16BF6F8216}" type="pres">
      <dgm:prSet presAssocID="{291BFAB3-1D13-4E17-A4E6-B584123BB1FA}" presName="bgRect" presStyleLbl="node1" presStyleIdx="3" presStyleCnt="4" custScaleY="167760"/>
      <dgm:spPr/>
      <dgm:t>
        <a:bodyPr/>
        <a:lstStyle/>
        <a:p>
          <a:endParaRPr lang="ru-RU"/>
        </a:p>
      </dgm:t>
    </dgm:pt>
    <dgm:pt modelId="{014977AA-3895-4F55-948A-5BF60C5B0547}" type="pres">
      <dgm:prSet presAssocID="{291BFAB3-1D13-4E17-A4E6-B584123BB1FA}" presName="parentNode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963162-556E-4AA1-B551-56A3A58117AC}" type="pres">
      <dgm:prSet presAssocID="{291BFAB3-1D13-4E17-A4E6-B584123BB1FA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75BD65-4D6B-408B-950A-066F4053A49B}" srcId="{8D5C91BD-E563-429B-B58D-E7BA50A93342}" destId="{668BAADF-1566-4084-971F-8C7589FF57CA}" srcOrd="1" destOrd="0" parTransId="{3312F1A9-77D5-4DA4-938E-310B30F0CCD5}" sibTransId="{2F92117E-7F8B-43EA-9690-A1298855F8E0}"/>
    <dgm:cxn modelId="{A38C7933-42CB-430B-99C9-D66779E77E27}" srcId="{37CB828B-2DA8-4876-8750-AD2CAD76F21D}" destId="{291BFAB3-1D13-4E17-A4E6-B584123BB1FA}" srcOrd="3" destOrd="0" parTransId="{1B726497-F67C-4DEB-A091-6D6C986D16D2}" sibTransId="{33F274B8-C500-4341-8689-09F47FF9B678}"/>
    <dgm:cxn modelId="{F51406ED-9870-4DA4-AB56-099B5EE787DD}" srcId="{8D5C91BD-E563-429B-B58D-E7BA50A93342}" destId="{853A3344-5B1E-4713-B8C3-3748EA41682D}" srcOrd="2" destOrd="0" parTransId="{539C174E-77A4-4016-9DDB-10A98B46D277}" sibTransId="{D7C5F8AA-BD8D-4B79-86A2-DDEAAF45BDB3}"/>
    <dgm:cxn modelId="{AB8D0AFB-3F1B-4DAD-B288-FAEBE44B00C4}" type="presOf" srcId="{053F7F15-3F30-44F5-8D37-DBBE35855B40}" destId="{251DC681-D7A9-49D9-9219-2E7C4C3A58A6}" srcOrd="0" destOrd="0" presId="urn:microsoft.com/office/officeart/2005/8/layout/hProcess7"/>
    <dgm:cxn modelId="{0576D5E3-1A5B-4FC6-A530-C6C9CB8D069F}" type="presOf" srcId="{0D966EE4-7026-4D16-BB19-8E56B957C6EF}" destId="{974F8FE3-DDD1-4674-AB93-298C248D6592}" srcOrd="0" destOrd="4" presId="urn:microsoft.com/office/officeart/2005/8/layout/hProcess7"/>
    <dgm:cxn modelId="{C2F46221-A602-4486-8A5A-ABD70A221167}" type="presOf" srcId="{57DD5027-3F83-45AD-A3B4-7467450AF9CC}" destId="{F6963162-556E-4AA1-B551-56A3A58117AC}" srcOrd="0" destOrd="1" presId="urn:microsoft.com/office/officeart/2005/8/layout/hProcess7"/>
    <dgm:cxn modelId="{6EEC2B90-1EE1-421E-BFA9-07BDA1AC73FD}" type="presOf" srcId="{F397E803-3137-4207-A60E-0F842AF23458}" destId="{46BF7283-39B6-4E97-98AD-F056D84510A0}" srcOrd="0" destOrd="4" presId="urn:microsoft.com/office/officeart/2005/8/layout/hProcess7"/>
    <dgm:cxn modelId="{823E46E3-C17E-4AC5-A2C7-EDCF7A194CA4}" type="presOf" srcId="{6C1BDA47-486B-4366-A556-2EB8DF5C035B}" destId="{46BF7283-39B6-4E97-98AD-F056D84510A0}" srcOrd="0" destOrd="0" presId="urn:microsoft.com/office/officeart/2005/8/layout/hProcess7"/>
    <dgm:cxn modelId="{E3FCB73B-1FAA-4DFD-B8F3-64346BB70E52}" type="presOf" srcId="{E2DFE486-705C-45A8-B817-59620098289D}" destId="{32760C6A-C805-4712-B251-F22B335F54A6}" srcOrd="1" destOrd="0" presId="urn:microsoft.com/office/officeart/2005/8/layout/hProcess7"/>
    <dgm:cxn modelId="{89062A33-DB57-430F-8F48-11FA435C47FD}" type="presOf" srcId="{D28FE9CF-FC42-4BD2-A398-FCC88999CDA5}" destId="{46BF7283-39B6-4E97-98AD-F056D84510A0}" srcOrd="0" destOrd="1" presId="urn:microsoft.com/office/officeart/2005/8/layout/hProcess7"/>
    <dgm:cxn modelId="{004878E6-E7D3-42DA-803B-53F96E08B172}" srcId="{1A682483-B135-4A4E-AE7D-D0699DB2C660}" destId="{46583E5F-7B35-4942-8CF8-46FCF0380D43}" srcOrd="3" destOrd="0" parTransId="{E406955F-1A21-4FD0-A85F-EFC86160D351}" sibTransId="{34710579-8EC5-439D-A421-9225456B7B06}"/>
    <dgm:cxn modelId="{AF7FD8BF-B172-40D0-B8DD-7E7681A65515}" type="presOf" srcId="{1A682483-B135-4A4E-AE7D-D0699DB2C660}" destId="{1607BBDF-14F7-4645-BA9C-478BFC60905D}" srcOrd="1" destOrd="0" presId="urn:microsoft.com/office/officeart/2005/8/layout/hProcess7"/>
    <dgm:cxn modelId="{6C5AE0EB-DE3A-4E1D-8988-0F7FD427550C}" type="presOf" srcId="{1A682483-B135-4A4E-AE7D-D0699DB2C660}" destId="{3E1E3DE8-EAFE-4DA6-8267-BD09870D9496}" srcOrd="0" destOrd="0" presId="urn:microsoft.com/office/officeart/2005/8/layout/hProcess7"/>
    <dgm:cxn modelId="{1C3E3847-9A5B-49EE-92B3-6E6DCA350585}" srcId="{37CB828B-2DA8-4876-8750-AD2CAD76F21D}" destId="{1A682483-B135-4A4E-AE7D-D0699DB2C660}" srcOrd="1" destOrd="0" parTransId="{07063BEB-41A1-4490-8761-59422F3A6835}" sibTransId="{4B546EF7-98D8-4FED-8E18-9925A946FD4A}"/>
    <dgm:cxn modelId="{0FB01D16-CC18-4739-993F-FD318F9C7291}" srcId="{1A682483-B135-4A4E-AE7D-D0699DB2C660}" destId="{D28FE9CF-FC42-4BD2-A398-FCC88999CDA5}" srcOrd="1" destOrd="0" parTransId="{E5D893DC-82C9-4F40-A5F0-1D1CA4361CE9}" sibTransId="{14709383-F7AF-4B55-8F80-2DD1F02B7795}"/>
    <dgm:cxn modelId="{E6787D29-A714-41D7-B4EC-953383E37A44}" srcId="{E2DFE486-705C-45A8-B817-59620098289D}" destId="{8E659211-220A-4E07-AF52-387BAA25C7F4}" srcOrd="1" destOrd="0" parTransId="{E3880D51-6FD3-4E7E-81B8-3A7C0BEF7A39}" sibTransId="{1F0D52F6-F5D2-458B-8DAC-F74561138760}"/>
    <dgm:cxn modelId="{0892E8DD-69BF-4514-87E6-1E64243A8427}" type="presOf" srcId="{291BFAB3-1D13-4E17-A4E6-B584123BB1FA}" destId="{014977AA-3895-4F55-948A-5BF60C5B0547}" srcOrd="1" destOrd="0" presId="urn:microsoft.com/office/officeart/2005/8/layout/hProcess7"/>
    <dgm:cxn modelId="{E8E17C69-6F75-406D-B520-16922C43CD39}" type="presOf" srcId="{291BFAB3-1D13-4E17-A4E6-B584123BB1FA}" destId="{5E0015BB-803D-44C8-9B47-DB16BF6F8216}" srcOrd="0" destOrd="0" presId="urn:microsoft.com/office/officeart/2005/8/layout/hProcess7"/>
    <dgm:cxn modelId="{6FAD8D25-8B25-4200-91CB-A234A7EB5676}" type="presOf" srcId="{46583E5F-7B35-4942-8CF8-46FCF0380D43}" destId="{46BF7283-39B6-4E97-98AD-F056D84510A0}" srcOrd="0" destOrd="3" presId="urn:microsoft.com/office/officeart/2005/8/layout/hProcess7"/>
    <dgm:cxn modelId="{13A63296-EF44-41BA-B297-A0208A00DBFF}" srcId="{291BFAB3-1D13-4E17-A4E6-B584123BB1FA}" destId="{934E8E40-A432-4111-98D5-971E3D714DBA}" srcOrd="0" destOrd="0" parTransId="{C4C301B4-ED78-41FE-92F1-92EE7F1A10D3}" sibTransId="{3CBBFFEF-DD76-447C-996C-CF6E25B2AC0A}"/>
    <dgm:cxn modelId="{0C2DA2E5-FE34-4C2A-90DF-6DE9EB50FBCD}" type="presOf" srcId="{E2DFE486-705C-45A8-B817-59620098289D}" destId="{40F43AEA-8880-44F2-AD37-8A43FECC184E}" srcOrd="0" destOrd="0" presId="urn:microsoft.com/office/officeart/2005/8/layout/hProcess7"/>
    <dgm:cxn modelId="{DD8B3BD0-0AF7-4676-BD6D-128E3B9E8159}" srcId="{8D5C91BD-E563-429B-B58D-E7BA50A93342}" destId="{053F7F15-3F30-44F5-8D37-DBBE35855B40}" srcOrd="0" destOrd="0" parTransId="{AC4DD07B-98EB-4FCF-A21E-D8C06E82D1F7}" sibTransId="{711BF6DE-4D90-45ED-85A4-043A9B393B4A}"/>
    <dgm:cxn modelId="{4277B24E-AE6D-4471-A1CD-8036A478DCD7}" type="presOf" srcId="{CD1F46C6-CD83-4816-A704-6EBD5C899CAC}" destId="{974F8FE3-DDD1-4674-AB93-298C248D6592}" srcOrd="0" destOrd="2" presId="urn:microsoft.com/office/officeart/2005/8/layout/hProcess7"/>
    <dgm:cxn modelId="{31CC5424-C6F8-4937-BB7F-EB836D01FE6E}" type="presOf" srcId="{934E8E40-A432-4111-98D5-971E3D714DBA}" destId="{F6963162-556E-4AA1-B551-56A3A58117AC}" srcOrd="0" destOrd="0" presId="urn:microsoft.com/office/officeart/2005/8/layout/hProcess7"/>
    <dgm:cxn modelId="{A1348D57-EA28-4241-8A2D-2FE94D829120}" type="presOf" srcId="{7C908A67-B1D5-4EEE-9CE0-68BC6CCFF929}" destId="{974F8FE3-DDD1-4674-AB93-298C248D6592}" srcOrd="0" destOrd="0" presId="urn:microsoft.com/office/officeart/2005/8/layout/hProcess7"/>
    <dgm:cxn modelId="{496DF2B3-F534-4A17-9B94-88FDF86C4186}" srcId="{E2DFE486-705C-45A8-B817-59620098289D}" destId="{7C908A67-B1D5-4EEE-9CE0-68BC6CCFF929}" srcOrd="0" destOrd="0" parTransId="{28666BAB-9B91-4C6F-A782-9301A7DE19D7}" sibTransId="{32583D20-0012-451D-B87A-54BC0F41FAC4}"/>
    <dgm:cxn modelId="{355A4935-74AD-42BE-A13B-C01542B77518}" srcId="{E2DFE486-705C-45A8-B817-59620098289D}" destId="{CD1F46C6-CD83-4816-A704-6EBD5C899CAC}" srcOrd="2" destOrd="0" parTransId="{8901740A-5388-438B-A4DF-EED3188FCEC6}" sibTransId="{0F93F4A6-30AF-4F93-AABA-D7C30421827A}"/>
    <dgm:cxn modelId="{93447BCD-0C9C-4F8C-AEAA-E99CC65EAABD}" type="presOf" srcId="{8D5C91BD-E563-429B-B58D-E7BA50A93342}" destId="{6902653E-4F9A-4B27-8C06-ADDC95C34CCF}" srcOrd="0" destOrd="0" presId="urn:microsoft.com/office/officeart/2005/8/layout/hProcess7"/>
    <dgm:cxn modelId="{CB0F9670-66E3-4696-8220-006A010F9B60}" type="presOf" srcId="{853A3344-5B1E-4713-B8C3-3748EA41682D}" destId="{251DC681-D7A9-49D9-9219-2E7C4C3A58A6}" srcOrd="0" destOrd="2" presId="urn:microsoft.com/office/officeart/2005/8/layout/hProcess7"/>
    <dgm:cxn modelId="{BAD7E3B2-2B5E-4C2C-A630-11CA212BB0E1}" type="presOf" srcId="{44F7985C-26C6-4325-9509-AD9EAA47D7AA}" destId="{46BF7283-39B6-4E97-98AD-F056D84510A0}" srcOrd="0" destOrd="2" presId="urn:microsoft.com/office/officeart/2005/8/layout/hProcess7"/>
    <dgm:cxn modelId="{C64DABBF-DED4-4BD8-B35A-8F3D217578FE}" srcId="{E2DFE486-705C-45A8-B817-59620098289D}" destId="{0A3DB0CC-75A7-43CF-8CBE-892C80AD593E}" srcOrd="3" destOrd="0" parTransId="{01BB4FF8-D6E1-442C-8BE4-E486ECBEC65D}" sibTransId="{8EDBA3D4-21F1-4077-B210-EA30C5AB017E}"/>
    <dgm:cxn modelId="{4D0AA6E1-C4E8-4128-AC58-7E41AF5769E6}" type="presOf" srcId="{37CB828B-2DA8-4876-8750-AD2CAD76F21D}" destId="{39D53C22-9EAF-4C75-9F0D-749E32981329}" srcOrd="0" destOrd="0" presId="urn:microsoft.com/office/officeart/2005/8/layout/hProcess7"/>
    <dgm:cxn modelId="{4B189E87-0352-4B80-9CBB-A64828FB6947}" srcId="{291BFAB3-1D13-4E17-A4E6-B584123BB1FA}" destId="{57DD5027-3F83-45AD-A3B4-7467450AF9CC}" srcOrd="1" destOrd="0" parTransId="{910EE662-9507-4EF1-9387-2F51661DCCA4}" sibTransId="{F4E7E76B-F226-4799-92DF-A4D83A23D7CF}"/>
    <dgm:cxn modelId="{FE5BCB9F-F5D0-4F12-A013-B3C61D894E80}" srcId="{1A682483-B135-4A4E-AE7D-D0699DB2C660}" destId="{F397E803-3137-4207-A60E-0F842AF23458}" srcOrd="4" destOrd="0" parTransId="{B39D4C6A-4E50-4FE8-BEA5-CBF2BF9135A1}" sibTransId="{5D3A70D4-C3E8-49CE-A0DC-48CF8D86C661}"/>
    <dgm:cxn modelId="{85041D58-71B2-41CB-BE6C-B677150EA45E}" type="presOf" srcId="{0A3DB0CC-75A7-43CF-8CBE-892C80AD593E}" destId="{974F8FE3-DDD1-4674-AB93-298C248D6592}" srcOrd="0" destOrd="3" presId="urn:microsoft.com/office/officeart/2005/8/layout/hProcess7"/>
    <dgm:cxn modelId="{F0C0F472-774A-498D-BC17-98D95E119734}" srcId="{E2DFE486-705C-45A8-B817-59620098289D}" destId="{0D966EE4-7026-4D16-BB19-8E56B957C6EF}" srcOrd="4" destOrd="0" parTransId="{6856AEC3-F52E-40D5-834E-5E7004868C01}" sibTransId="{83728F07-0476-47E8-86A6-D980D17C5700}"/>
    <dgm:cxn modelId="{3F9C2B1C-BC43-41BB-98B4-A55D8EB682F0}" type="presOf" srcId="{8E659211-220A-4E07-AF52-387BAA25C7F4}" destId="{974F8FE3-DDD1-4674-AB93-298C248D6592}" srcOrd="0" destOrd="1" presId="urn:microsoft.com/office/officeart/2005/8/layout/hProcess7"/>
    <dgm:cxn modelId="{5C255DA8-D18D-4FE2-BA54-E7AC78CCC5DA}" srcId="{1A682483-B135-4A4E-AE7D-D0699DB2C660}" destId="{44F7985C-26C6-4325-9509-AD9EAA47D7AA}" srcOrd="2" destOrd="0" parTransId="{135D27C7-62F6-4CA9-8E79-5827516C7ABF}" sibTransId="{ECD6000D-173D-4006-9301-97260C9C11E5}"/>
    <dgm:cxn modelId="{84BF00BF-62CA-40AA-8436-A9C929C96EC6}" srcId="{37CB828B-2DA8-4876-8750-AD2CAD76F21D}" destId="{E2DFE486-705C-45A8-B817-59620098289D}" srcOrd="2" destOrd="0" parTransId="{28FCAF55-80F0-4B6F-9789-88DD713F89E1}" sibTransId="{77BA38B7-1B51-4D95-A425-D56B1365FAE5}"/>
    <dgm:cxn modelId="{CA19718F-A838-4F18-9351-44F8854A3CA3}" type="presOf" srcId="{8D5C91BD-E563-429B-B58D-E7BA50A93342}" destId="{C20509B9-3AE4-41E8-AF5B-D4F1A87BD1CB}" srcOrd="1" destOrd="0" presId="urn:microsoft.com/office/officeart/2005/8/layout/hProcess7"/>
    <dgm:cxn modelId="{B10AF074-1396-4B7F-AB21-87E8D808DF4A}" srcId="{1A682483-B135-4A4E-AE7D-D0699DB2C660}" destId="{6C1BDA47-486B-4366-A556-2EB8DF5C035B}" srcOrd="0" destOrd="0" parTransId="{F911481A-3EFC-429F-8413-CBCBD29B9336}" sibTransId="{016B4A58-EC16-426F-B999-78AB158C0A16}"/>
    <dgm:cxn modelId="{2B17FE2C-F715-4038-A76A-539FA8D3BC90}" type="presOf" srcId="{668BAADF-1566-4084-971F-8C7589FF57CA}" destId="{251DC681-D7A9-49D9-9219-2E7C4C3A58A6}" srcOrd="0" destOrd="1" presId="urn:microsoft.com/office/officeart/2005/8/layout/hProcess7"/>
    <dgm:cxn modelId="{46393E12-7CFB-480A-9214-9A4BBAD76064}" srcId="{37CB828B-2DA8-4876-8750-AD2CAD76F21D}" destId="{8D5C91BD-E563-429B-B58D-E7BA50A93342}" srcOrd="0" destOrd="0" parTransId="{614916E7-3358-4A7C-B495-6889C83A4EF6}" sibTransId="{2C97036B-6B7F-4EF8-A827-897CE07561EF}"/>
    <dgm:cxn modelId="{E41C34E5-ECFC-43CD-9D6F-9E93108FAEF5}" type="presParOf" srcId="{39D53C22-9EAF-4C75-9F0D-749E32981329}" destId="{A0798FBB-1E5D-4674-B11D-1A3916BA38C2}" srcOrd="0" destOrd="0" presId="urn:microsoft.com/office/officeart/2005/8/layout/hProcess7"/>
    <dgm:cxn modelId="{E7E97D45-B302-44BD-9297-037874B114B6}" type="presParOf" srcId="{A0798FBB-1E5D-4674-B11D-1A3916BA38C2}" destId="{6902653E-4F9A-4B27-8C06-ADDC95C34CCF}" srcOrd="0" destOrd="0" presId="urn:microsoft.com/office/officeart/2005/8/layout/hProcess7"/>
    <dgm:cxn modelId="{16D90A7A-5B0B-4C02-99DE-1BFF073D6F1C}" type="presParOf" srcId="{A0798FBB-1E5D-4674-B11D-1A3916BA38C2}" destId="{C20509B9-3AE4-41E8-AF5B-D4F1A87BD1CB}" srcOrd="1" destOrd="0" presId="urn:microsoft.com/office/officeart/2005/8/layout/hProcess7"/>
    <dgm:cxn modelId="{7D21CA17-991B-40CC-BBB4-6B8B572FE500}" type="presParOf" srcId="{A0798FBB-1E5D-4674-B11D-1A3916BA38C2}" destId="{251DC681-D7A9-49D9-9219-2E7C4C3A58A6}" srcOrd="2" destOrd="0" presId="urn:microsoft.com/office/officeart/2005/8/layout/hProcess7"/>
    <dgm:cxn modelId="{B85CA375-27C6-4B1D-B461-CDE0C8E282C7}" type="presParOf" srcId="{39D53C22-9EAF-4C75-9F0D-749E32981329}" destId="{07799EC7-ABF0-48CC-AF06-646BF19F6CFC}" srcOrd="1" destOrd="0" presId="urn:microsoft.com/office/officeart/2005/8/layout/hProcess7"/>
    <dgm:cxn modelId="{96A57763-BA75-47E1-91EB-4E8E3E8EE089}" type="presParOf" srcId="{39D53C22-9EAF-4C75-9F0D-749E32981329}" destId="{BFAFAAB8-25A7-4646-A400-3A54095C5494}" srcOrd="2" destOrd="0" presId="urn:microsoft.com/office/officeart/2005/8/layout/hProcess7"/>
    <dgm:cxn modelId="{C22017FF-19AF-41FF-AE1B-77783F655C6C}" type="presParOf" srcId="{BFAFAAB8-25A7-4646-A400-3A54095C5494}" destId="{2C51593C-AEF6-4BCC-9155-7415F4F6907F}" srcOrd="0" destOrd="0" presId="urn:microsoft.com/office/officeart/2005/8/layout/hProcess7"/>
    <dgm:cxn modelId="{65E33A11-2160-4ED5-94A5-8A51983A6CB8}" type="presParOf" srcId="{BFAFAAB8-25A7-4646-A400-3A54095C5494}" destId="{3D14EF9B-D511-4607-A3D4-9B16AFD78180}" srcOrd="1" destOrd="0" presId="urn:microsoft.com/office/officeart/2005/8/layout/hProcess7"/>
    <dgm:cxn modelId="{11DE46CE-F618-4439-ACCF-13B0707F767B}" type="presParOf" srcId="{BFAFAAB8-25A7-4646-A400-3A54095C5494}" destId="{4AFC4137-D0BB-429C-92C6-E39AC0FCC81A}" srcOrd="2" destOrd="0" presId="urn:microsoft.com/office/officeart/2005/8/layout/hProcess7"/>
    <dgm:cxn modelId="{D9FE1890-405D-455A-81D0-8F189E0C79CF}" type="presParOf" srcId="{39D53C22-9EAF-4C75-9F0D-749E32981329}" destId="{9BE14D49-529D-411C-84DF-2586E92AB2DA}" srcOrd="3" destOrd="0" presId="urn:microsoft.com/office/officeart/2005/8/layout/hProcess7"/>
    <dgm:cxn modelId="{413D1943-8564-436A-8096-F8F776D9BE3B}" type="presParOf" srcId="{39D53C22-9EAF-4C75-9F0D-749E32981329}" destId="{2E0F33FC-094A-43E0-AE22-E79041E0765C}" srcOrd="4" destOrd="0" presId="urn:microsoft.com/office/officeart/2005/8/layout/hProcess7"/>
    <dgm:cxn modelId="{56214295-9121-49F7-B9E4-C948D1F48417}" type="presParOf" srcId="{2E0F33FC-094A-43E0-AE22-E79041E0765C}" destId="{3E1E3DE8-EAFE-4DA6-8267-BD09870D9496}" srcOrd="0" destOrd="0" presId="urn:microsoft.com/office/officeart/2005/8/layout/hProcess7"/>
    <dgm:cxn modelId="{3CC354A9-615E-43B7-B3F9-DC44254C8DAD}" type="presParOf" srcId="{2E0F33FC-094A-43E0-AE22-E79041E0765C}" destId="{1607BBDF-14F7-4645-BA9C-478BFC60905D}" srcOrd="1" destOrd="0" presId="urn:microsoft.com/office/officeart/2005/8/layout/hProcess7"/>
    <dgm:cxn modelId="{56AF2D39-D43B-4234-9ECD-661CF84C97C2}" type="presParOf" srcId="{2E0F33FC-094A-43E0-AE22-E79041E0765C}" destId="{46BF7283-39B6-4E97-98AD-F056D84510A0}" srcOrd="2" destOrd="0" presId="urn:microsoft.com/office/officeart/2005/8/layout/hProcess7"/>
    <dgm:cxn modelId="{016EDA75-5844-480D-BE4C-15AE1A67F1EA}" type="presParOf" srcId="{39D53C22-9EAF-4C75-9F0D-749E32981329}" destId="{F5F884B1-9BCB-4D70-A574-F4A66D1C30F0}" srcOrd="5" destOrd="0" presId="urn:microsoft.com/office/officeart/2005/8/layout/hProcess7"/>
    <dgm:cxn modelId="{B1281F59-1A84-455B-B479-3D66F045F119}" type="presParOf" srcId="{39D53C22-9EAF-4C75-9F0D-749E32981329}" destId="{6EE1CA53-E366-4066-977C-8D707002839B}" srcOrd="6" destOrd="0" presId="urn:microsoft.com/office/officeart/2005/8/layout/hProcess7"/>
    <dgm:cxn modelId="{B2665716-F474-4E8B-B0B8-E961AB8C2EF2}" type="presParOf" srcId="{6EE1CA53-E366-4066-977C-8D707002839B}" destId="{87F4B294-23F7-4569-B725-7620BFF3F7EC}" srcOrd="0" destOrd="0" presId="urn:microsoft.com/office/officeart/2005/8/layout/hProcess7"/>
    <dgm:cxn modelId="{2F33D34A-EA9D-4882-B007-06C6E5F66460}" type="presParOf" srcId="{6EE1CA53-E366-4066-977C-8D707002839B}" destId="{D4D59051-3C99-4357-B723-A32FC4C967EA}" srcOrd="1" destOrd="0" presId="urn:microsoft.com/office/officeart/2005/8/layout/hProcess7"/>
    <dgm:cxn modelId="{897C798C-9879-47BC-A765-8408203881FF}" type="presParOf" srcId="{6EE1CA53-E366-4066-977C-8D707002839B}" destId="{4C2953F1-79E2-4143-9DD9-63CBF003613B}" srcOrd="2" destOrd="0" presId="urn:microsoft.com/office/officeart/2005/8/layout/hProcess7"/>
    <dgm:cxn modelId="{D2A3FCBE-29A0-44F7-9ACE-F182FCC466C2}" type="presParOf" srcId="{39D53C22-9EAF-4C75-9F0D-749E32981329}" destId="{BC7B923B-2F84-41F4-AF5A-D1945F20EC6B}" srcOrd="7" destOrd="0" presId="urn:microsoft.com/office/officeart/2005/8/layout/hProcess7"/>
    <dgm:cxn modelId="{0C6CB118-1253-4902-9263-0B65FF5C28BD}" type="presParOf" srcId="{39D53C22-9EAF-4C75-9F0D-749E32981329}" destId="{B787F686-E535-4F7C-8691-3CB4431F8BAF}" srcOrd="8" destOrd="0" presId="urn:microsoft.com/office/officeart/2005/8/layout/hProcess7"/>
    <dgm:cxn modelId="{B87B6A1E-ABAB-4771-A1A7-A6A18B3A47A5}" type="presParOf" srcId="{B787F686-E535-4F7C-8691-3CB4431F8BAF}" destId="{40F43AEA-8880-44F2-AD37-8A43FECC184E}" srcOrd="0" destOrd="0" presId="urn:microsoft.com/office/officeart/2005/8/layout/hProcess7"/>
    <dgm:cxn modelId="{F8042EC3-0F71-405D-96C6-CC6AD42AF600}" type="presParOf" srcId="{B787F686-E535-4F7C-8691-3CB4431F8BAF}" destId="{32760C6A-C805-4712-B251-F22B335F54A6}" srcOrd="1" destOrd="0" presId="urn:microsoft.com/office/officeart/2005/8/layout/hProcess7"/>
    <dgm:cxn modelId="{0E273FA7-AB75-4972-9598-2F61C89D3FF0}" type="presParOf" srcId="{B787F686-E535-4F7C-8691-3CB4431F8BAF}" destId="{974F8FE3-DDD1-4674-AB93-298C248D6592}" srcOrd="2" destOrd="0" presId="urn:microsoft.com/office/officeart/2005/8/layout/hProcess7"/>
    <dgm:cxn modelId="{09C66F90-0D84-4C6C-8170-326F4FDF149E}" type="presParOf" srcId="{39D53C22-9EAF-4C75-9F0D-749E32981329}" destId="{4BA201E5-7A5E-44CC-935F-D542AB547AAE}" srcOrd="9" destOrd="0" presId="urn:microsoft.com/office/officeart/2005/8/layout/hProcess7"/>
    <dgm:cxn modelId="{0F1CB3F3-B29B-4CFC-8771-ACC8B8AEAA53}" type="presParOf" srcId="{39D53C22-9EAF-4C75-9F0D-749E32981329}" destId="{A9DEC540-E1AF-48E5-9069-067E7514340A}" srcOrd="10" destOrd="0" presId="urn:microsoft.com/office/officeart/2005/8/layout/hProcess7"/>
    <dgm:cxn modelId="{EA8BD45A-2AA7-4CB6-8411-60EC47D3BD36}" type="presParOf" srcId="{A9DEC540-E1AF-48E5-9069-067E7514340A}" destId="{38DE7DB7-C506-4D04-9806-780B6FB2635B}" srcOrd="0" destOrd="0" presId="urn:microsoft.com/office/officeart/2005/8/layout/hProcess7"/>
    <dgm:cxn modelId="{5F2B661A-ADB1-418E-A15D-517D9301E26B}" type="presParOf" srcId="{A9DEC540-E1AF-48E5-9069-067E7514340A}" destId="{8FB391A4-283A-4036-B9C1-0C45248E86B5}" srcOrd="1" destOrd="0" presId="urn:microsoft.com/office/officeart/2005/8/layout/hProcess7"/>
    <dgm:cxn modelId="{200DE0DE-B176-46F3-B359-FF52C90BD4D8}" type="presParOf" srcId="{A9DEC540-E1AF-48E5-9069-067E7514340A}" destId="{7575135A-25FE-4434-A11D-79B4FCDAC415}" srcOrd="2" destOrd="0" presId="urn:microsoft.com/office/officeart/2005/8/layout/hProcess7"/>
    <dgm:cxn modelId="{DC6D4E9E-DFDC-4F67-B5DA-96FEB2ED4CB1}" type="presParOf" srcId="{39D53C22-9EAF-4C75-9F0D-749E32981329}" destId="{F82340A0-DF08-4631-8F48-05657F8D0FEE}" srcOrd="11" destOrd="0" presId="urn:microsoft.com/office/officeart/2005/8/layout/hProcess7"/>
    <dgm:cxn modelId="{41206EF6-27EE-4E7C-B3F9-CA3664A7EB64}" type="presParOf" srcId="{39D53C22-9EAF-4C75-9F0D-749E32981329}" destId="{79309305-EB6C-4F70-BA1A-563176FD96E3}" srcOrd="12" destOrd="0" presId="urn:microsoft.com/office/officeart/2005/8/layout/hProcess7"/>
    <dgm:cxn modelId="{E61FA6A8-E9EB-4178-B798-18E314D92552}" type="presParOf" srcId="{79309305-EB6C-4F70-BA1A-563176FD96E3}" destId="{5E0015BB-803D-44C8-9B47-DB16BF6F8216}" srcOrd="0" destOrd="0" presId="urn:microsoft.com/office/officeart/2005/8/layout/hProcess7"/>
    <dgm:cxn modelId="{C6FE946A-CC85-4DC3-9212-E3F43F7F971C}" type="presParOf" srcId="{79309305-EB6C-4F70-BA1A-563176FD96E3}" destId="{014977AA-3895-4F55-948A-5BF60C5B0547}" srcOrd="1" destOrd="0" presId="urn:microsoft.com/office/officeart/2005/8/layout/hProcess7"/>
    <dgm:cxn modelId="{3207F68C-163B-459E-A212-6BDD1AFA5266}" type="presParOf" srcId="{79309305-EB6C-4F70-BA1A-563176FD96E3}" destId="{F6963162-556E-4AA1-B551-56A3A58117AC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5D7961-C1D7-4C0F-A77D-6331542973EF}" type="doc">
      <dgm:prSet loTypeId="urn:microsoft.com/office/officeart/2005/8/layout/hProcess9" loCatId="process" qsTypeId="urn:microsoft.com/office/officeart/2005/8/quickstyle/simple1" qsCatId="simple" csTypeId="urn:microsoft.com/office/officeart/2005/8/colors/accent6_1" csCatId="accent6" phldr="1"/>
      <dgm:spPr/>
    </dgm:pt>
    <dgm:pt modelId="{6C1C6D52-FB7B-452C-A6A3-4BF89A2D07F5}">
      <dgm:prSet phldrT="[Текст]" custT="1"/>
      <dgm:spPr>
        <a:ln>
          <a:noFill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Оценка рыночной стоимости</a:t>
          </a:r>
          <a:endParaRPr lang="ru-RU" sz="1600" dirty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FF904BE0-5E75-49F1-9D73-27FA5711B0AF}" type="parTrans" cxnId="{A10615D3-F75B-4655-AFAA-177D13C84BFC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025F7A5E-1359-4A5D-A21A-EA3529325F4B}" type="sibTrans" cxnId="{A10615D3-F75B-4655-AFAA-177D13C84BFC}">
      <dgm:prSet custT="1"/>
      <dgm:spPr/>
      <dgm:t>
        <a:bodyPr/>
        <a:lstStyle/>
        <a:p>
          <a:endParaRPr lang="ru-RU" sz="12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E728BF90-B75C-4E32-9883-E7D4665F0A68}">
      <dgm:prSet custT="1"/>
      <dgm:spPr>
        <a:ln>
          <a:noFill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Проверка истории ТС</a:t>
          </a:r>
          <a:endParaRPr lang="ru-RU" sz="1600" dirty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F0669ADD-6966-4D83-BF33-C61693CEDD18}" type="parTrans" cxnId="{867D5896-719E-44BF-BF6E-10F676564DDE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D0CF1ABE-BEA4-4BBB-9778-E42F56596B2E}" type="sibTrans" cxnId="{867D5896-719E-44BF-BF6E-10F676564DDE}">
      <dgm:prSet custT="1"/>
      <dgm:spPr/>
      <dgm:t>
        <a:bodyPr/>
        <a:lstStyle/>
        <a:p>
          <a:endParaRPr lang="ru-RU" sz="12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88047A67-A094-4D20-B849-16A52E70CA11}">
      <dgm:prSet custT="1"/>
      <dgm:spPr>
        <a:ln>
          <a:noFill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Оценка стоимости ремонта</a:t>
          </a:r>
          <a:endParaRPr lang="ru-RU" sz="1600" dirty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B0A54BAA-9F26-40A4-955F-264CF2B15EAA}" type="parTrans" cxnId="{51862047-0AB9-4B07-B7AF-499B96011E40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F04BCB8E-A88E-42E6-B2DD-BDF531EE2515}" type="sibTrans" cxnId="{51862047-0AB9-4B07-B7AF-499B96011E40}">
      <dgm:prSet custT="1"/>
      <dgm:spPr/>
      <dgm:t>
        <a:bodyPr/>
        <a:lstStyle/>
        <a:p>
          <a:endParaRPr lang="ru-RU" sz="12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A90E10E6-662F-494C-A8E0-C66532943F9A}">
      <dgm:prSet custT="1"/>
      <dgm:spPr>
        <a:ln>
          <a:noFill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Продажа ТС</a:t>
          </a:r>
          <a:endParaRPr lang="ru-RU" sz="1600" dirty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6ADD0366-2401-4617-A6BA-92453D1E65C7}" type="sibTrans" cxnId="{E4DF3A52-308A-4605-89DE-37DE04317506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4F4BC9ED-26A1-4B8C-9E92-8EF3B5403264}" type="parTrans" cxnId="{E4DF3A52-308A-4605-89DE-37DE04317506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61ECE09E-011E-4410-99CE-A4374F0A51A9}">
      <dgm:prSet custT="1"/>
      <dgm:spPr>
        <a:ln>
          <a:noFill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Подготовка</a:t>
          </a:r>
          <a:r>
            <a:rPr lang="en-US" sz="16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 </a:t>
          </a:r>
          <a:r>
            <a:rPr lang="ru-RU" sz="16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ТС</a:t>
          </a:r>
          <a:r>
            <a:rPr lang="ru-RU" sz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 </a:t>
          </a:r>
          <a:endParaRPr lang="ru-RU" sz="1200" dirty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EE584E2B-4FCC-41A1-8649-062F09992CDE}" type="sibTrans" cxnId="{E48279ED-2FB4-4C4E-B888-EFBAAAA810A0}">
      <dgm:prSet custT="1"/>
      <dgm:spPr/>
      <dgm:t>
        <a:bodyPr/>
        <a:lstStyle/>
        <a:p>
          <a:endParaRPr lang="ru-RU" sz="12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4FA4F3AD-8C86-404A-8A09-2210D4A2F870}" type="parTrans" cxnId="{E48279ED-2FB4-4C4E-B888-EFBAAAA810A0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60AE8FDB-135B-4F5F-BCB6-A36AF2854ECB}">
      <dgm:prSet custT="1"/>
      <dgm:spPr>
        <a:ln>
          <a:noFill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Покупка ТС</a:t>
          </a:r>
          <a:endParaRPr lang="ru-RU" sz="1600" dirty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A7FA21C7-C29D-4965-B44F-8A7465F2D797}" type="sibTrans" cxnId="{9950CF13-1F30-4F0C-B638-C647B0834ACB}">
      <dgm:prSet custT="1"/>
      <dgm:spPr/>
      <dgm:t>
        <a:bodyPr/>
        <a:lstStyle/>
        <a:p>
          <a:endParaRPr lang="ru-RU" sz="12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E5EB157D-6D9B-4224-B0B0-48837CA4A11B}" type="parTrans" cxnId="{9950CF13-1F30-4F0C-B638-C647B0834ACB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E98D0E4C-6EB0-4317-A9DF-7C22E7E46AE3}" type="pres">
      <dgm:prSet presAssocID="{5F5D7961-C1D7-4C0F-A77D-6331542973EF}" presName="CompostProcess" presStyleCnt="0">
        <dgm:presLayoutVars>
          <dgm:dir/>
          <dgm:resizeHandles val="exact"/>
        </dgm:presLayoutVars>
      </dgm:prSet>
      <dgm:spPr/>
    </dgm:pt>
    <dgm:pt modelId="{43820F72-3461-450E-A3A8-0A613FA1A09A}" type="pres">
      <dgm:prSet presAssocID="{5F5D7961-C1D7-4C0F-A77D-6331542973EF}" presName="arrow" presStyleLbl="bgShp" presStyleIdx="0" presStyleCnt="1"/>
      <dgm:spPr>
        <a:solidFill>
          <a:srgbClr val="4BACC6"/>
        </a:solidFill>
        <a:effectLst>
          <a:outerShdw blurRad="50800" dist="38100" algn="l" rotWithShape="0">
            <a:prstClr val="black">
              <a:alpha val="40000"/>
            </a:prstClr>
          </a:outerShdw>
        </a:effectLst>
      </dgm:spPr>
    </dgm:pt>
    <dgm:pt modelId="{3F676635-490C-4163-82A9-C49ABFBD713D}" type="pres">
      <dgm:prSet presAssocID="{5F5D7961-C1D7-4C0F-A77D-6331542973EF}" presName="linearProcess" presStyleCnt="0"/>
      <dgm:spPr/>
    </dgm:pt>
    <dgm:pt modelId="{16B98FB6-11C5-4461-A27C-0363E584E8FA}" type="pres">
      <dgm:prSet presAssocID="{6C1C6D52-FB7B-452C-A6A3-4BF89A2D07F5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782686-F7D1-46DF-B3E5-E7862F5790C9}" type="pres">
      <dgm:prSet presAssocID="{025F7A5E-1359-4A5D-A21A-EA3529325F4B}" presName="sibTrans" presStyleCnt="0"/>
      <dgm:spPr/>
    </dgm:pt>
    <dgm:pt modelId="{CF693EE7-A2D1-4D64-B6B1-49BC5E210FB1}" type="pres">
      <dgm:prSet presAssocID="{E728BF90-B75C-4E32-9883-E7D4665F0A68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0208BA-34D7-4F50-A19A-E3D870A5C0D9}" type="pres">
      <dgm:prSet presAssocID="{D0CF1ABE-BEA4-4BBB-9778-E42F56596B2E}" presName="sibTrans" presStyleCnt="0"/>
      <dgm:spPr/>
    </dgm:pt>
    <dgm:pt modelId="{1BC0930C-1A67-4A05-8880-4D8F2CB79441}" type="pres">
      <dgm:prSet presAssocID="{88047A67-A094-4D20-B849-16A52E70CA11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66AB8-48F9-4264-B59A-252A61D8A1B9}" type="pres">
      <dgm:prSet presAssocID="{F04BCB8E-A88E-42E6-B2DD-BDF531EE2515}" presName="sibTrans" presStyleCnt="0"/>
      <dgm:spPr/>
    </dgm:pt>
    <dgm:pt modelId="{EC0647EA-BE5B-47B3-A2EB-8E5A0BAB7792}" type="pres">
      <dgm:prSet presAssocID="{60AE8FDB-135B-4F5F-BCB6-A36AF2854ECB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DF8510-2D53-40D8-9901-9C9C80703048}" type="pres">
      <dgm:prSet presAssocID="{A7FA21C7-C29D-4965-B44F-8A7465F2D797}" presName="sibTrans" presStyleCnt="0"/>
      <dgm:spPr/>
    </dgm:pt>
    <dgm:pt modelId="{DEE2F9BE-BA4E-45D5-B104-6B7E2FCEFDE2}" type="pres">
      <dgm:prSet presAssocID="{61ECE09E-011E-4410-99CE-A4374F0A51A9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E3C4E9-343E-4F9C-A100-E86BEE777FED}" type="pres">
      <dgm:prSet presAssocID="{EE584E2B-4FCC-41A1-8649-062F09992CDE}" presName="sibTrans" presStyleCnt="0"/>
      <dgm:spPr/>
    </dgm:pt>
    <dgm:pt modelId="{86FBEE1D-B552-4DC0-ACE2-F18612EDE7BB}" type="pres">
      <dgm:prSet presAssocID="{A90E10E6-662F-494C-A8E0-C66532943F9A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67D5896-719E-44BF-BF6E-10F676564DDE}" srcId="{5F5D7961-C1D7-4C0F-A77D-6331542973EF}" destId="{E728BF90-B75C-4E32-9883-E7D4665F0A68}" srcOrd="1" destOrd="0" parTransId="{F0669ADD-6966-4D83-BF33-C61693CEDD18}" sibTransId="{D0CF1ABE-BEA4-4BBB-9778-E42F56596B2E}"/>
    <dgm:cxn modelId="{5890A09E-CB0F-4E17-8A35-9C7733B78024}" type="presOf" srcId="{E728BF90-B75C-4E32-9883-E7D4665F0A68}" destId="{CF693EE7-A2D1-4D64-B6B1-49BC5E210FB1}" srcOrd="0" destOrd="0" presId="urn:microsoft.com/office/officeart/2005/8/layout/hProcess9"/>
    <dgm:cxn modelId="{CC773012-B6AE-4F3E-AD67-5A2BF7F3BC5A}" type="presOf" srcId="{5F5D7961-C1D7-4C0F-A77D-6331542973EF}" destId="{E98D0E4C-6EB0-4317-A9DF-7C22E7E46AE3}" srcOrd="0" destOrd="0" presId="urn:microsoft.com/office/officeart/2005/8/layout/hProcess9"/>
    <dgm:cxn modelId="{F6763C27-3639-4451-AA81-C11C31D0E4BB}" type="presOf" srcId="{A90E10E6-662F-494C-A8E0-C66532943F9A}" destId="{86FBEE1D-B552-4DC0-ACE2-F18612EDE7BB}" srcOrd="0" destOrd="0" presId="urn:microsoft.com/office/officeart/2005/8/layout/hProcess9"/>
    <dgm:cxn modelId="{779DA571-DF35-4E4E-A99E-6A2841638E4D}" type="presOf" srcId="{6C1C6D52-FB7B-452C-A6A3-4BF89A2D07F5}" destId="{16B98FB6-11C5-4461-A27C-0363E584E8FA}" srcOrd="0" destOrd="0" presId="urn:microsoft.com/office/officeart/2005/8/layout/hProcess9"/>
    <dgm:cxn modelId="{E4DF3A52-308A-4605-89DE-37DE04317506}" srcId="{5F5D7961-C1D7-4C0F-A77D-6331542973EF}" destId="{A90E10E6-662F-494C-A8E0-C66532943F9A}" srcOrd="5" destOrd="0" parTransId="{4F4BC9ED-26A1-4B8C-9E92-8EF3B5403264}" sibTransId="{6ADD0366-2401-4617-A6BA-92453D1E65C7}"/>
    <dgm:cxn modelId="{A10615D3-F75B-4655-AFAA-177D13C84BFC}" srcId="{5F5D7961-C1D7-4C0F-A77D-6331542973EF}" destId="{6C1C6D52-FB7B-452C-A6A3-4BF89A2D07F5}" srcOrd="0" destOrd="0" parTransId="{FF904BE0-5E75-49F1-9D73-27FA5711B0AF}" sibTransId="{025F7A5E-1359-4A5D-A21A-EA3529325F4B}"/>
    <dgm:cxn modelId="{E48279ED-2FB4-4C4E-B888-EFBAAAA810A0}" srcId="{5F5D7961-C1D7-4C0F-A77D-6331542973EF}" destId="{61ECE09E-011E-4410-99CE-A4374F0A51A9}" srcOrd="4" destOrd="0" parTransId="{4FA4F3AD-8C86-404A-8A09-2210D4A2F870}" sibTransId="{EE584E2B-4FCC-41A1-8649-062F09992CDE}"/>
    <dgm:cxn modelId="{51862047-0AB9-4B07-B7AF-499B96011E40}" srcId="{5F5D7961-C1D7-4C0F-A77D-6331542973EF}" destId="{88047A67-A094-4D20-B849-16A52E70CA11}" srcOrd="2" destOrd="0" parTransId="{B0A54BAA-9F26-40A4-955F-264CF2B15EAA}" sibTransId="{F04BCB8E-A88E-42E6-B2DD-BDF531EE2515}"/>
    <dgm:cxn modelId="{141877C7-631C-464D-8493-33025C319991}" type="presOf" srcId="{61ECE09E-011E-4410-99CE-A4374F0A51A9}" destId="{DEE2F9BE-BA4E-45D5-B104-6B7E2FCEFDE2}" srcOrd="0" destOrd="0" presId="urn:microsoft.com/office/officeart/2005/8/layout/hProcess9"/>
    <dgm:cxn modelId="{9950CF13-1F30-4F0C-B638-C647B0834ACB}" srcId="{5F5D7961-C1D7-4C0F-A77D-6331542973EF}" destId="{60AE8FDB-135B-4F5F-BCB6-A36AF2854ECB}" srcOrd="3" destOrd="0" parTransId="{E5EB157D-6D9B-4224-B0B0-48837CA4A11B}" sibTransId="{A7FA21C7-C29D-4965-B44F-8A7465F2D797}"/>
    <dgm:cxn modelId="{B3F836F3-83A9-426C-96ED-54CDB02B4363}" type="presOf" srcId="{88047A67-A094-4D20-B849-16A52E70CA11}" destId="{1BC0930C-1A67-4A05-8880-4D8F2CB79441}" srcOrd="0" destOrd="0" presId="urn:microsoft.com/office/officeart/2005/8/layout/hProcess9"/>
    <dgm:cxn modelId="{1257A24C-8241-47D3-B3BE-A807C9C86BEA}" type="presOf" srcId="{60AE8FDB-135B-4F5F-BCB6-A36AF2854ECB}" destId="{EC0647EA-BE5B-47B3-A2EB-8E5A0BAB7792}" srcOrd="0" destOrd="0" presId="urn:microsoft.com/office/officeart/2005/8/layout/hProcess9"/>
    <dgm:cxn modelId="{9170628F-DFC3-4483-9A1E-BF5F5036903A}" type="presParOf" srcId="{E98D0E4C-6EB0-4317-A9DF-7C22E7E46AE3}" destId="{43820F72-3461-450E-A3A8-0A613FA1A09A}" srcOrd="0" destOrd="0" presId="urn:microsoft.com/office/officeart/2005/8/layout/hProcess9"/>
    <dgm:cxn modelId="{28B176FA-6984-46B8-8113-A64E202CD744}" type="presParOf" srcId="{E98D0E4C-6EB0-4317-A9DF-7C22E7E46AE3}" destId="{3F676635-490C-4163-82A9-C49ABFBD713D}" srcOrd="1" destOrd="0" presId="urn:microsoft.com/office/officeart/2005/8/layout/hProcess9"/>
    <dgm:cxn modelId="{6E56ACA7-31F9-4A9C-B66B-E3C7226187C4}" type="presParOf" srcId="{3F676635-490C-4163-82A9-C49ABFBD713D}" destId="{16B98FB6-11C5-4461-A27C-0363E584E8FA}" srcOrd="0" destOrd="0" presId="urn:microsoft.com/office/officeart/2005/8/layout/hProcess9"/>
    <dgm:cxn modelId="{5043B9C1-76F8-4605-A221-199AE7433B0D}" type="presParOf" srcId="{3F676635-490C-4163-82A9-C49ABFBD713D}" destId="{A8782686-F7D1-46DF-B3E5-E7862F5790C9}" srcOrd="1" destOrd="0" presId="urn:microsoft.com/office/officeart/2005/8/layout/hProcess9"/>
    <dgm:cxn modelId="{2CA55CA6-5221-4FC7-A580-E12100F2CCFD}" type="presParOf" srcId="{3F676635-490C-4163-82A9-C49ABFBD713D}" destId="{CF693EE7-A2D1-4D64-B6B1-49BC5E210FB1}" srcOrd="2" destOrd="0" presId="urn:microsoft.com/office/officeart/2005/8/layout/hProcess9"/>
    <dgm:cxn modelId="{D71E63CB-FC7E-4870-88D2-F594E8DBA247}" type="presParOf" srcId="{3F676635-490C-4163-82A9-C49ABFBD713D}" destId="{0C0208BA-34D7-4F50-A19A-E3D870A5C0D9}" srcOrd="3" destOrd="0" presId="urn:microsoft.com/office/officeart/2005/8/layout/hProcess9"/>
    <dgm:cxn modelId="{58669C9B-11F4-4F3F-A932-FA6D7E293327}" type="presParOf" srcId="{3F676635-490C-4163-82A9-C49ABFBD713D}" destId="{1BC0930C-1A67-4A05-8880-4D8F2CB79441}" srcOrd="4" destOrd="0" presId="urn:microsoft.com/office/officeart/2005/8/layout/hProcess9"/>
    <dgm:cxn modelId="{2423E933-E6BC-4A73-9F74-97A0C81390AC}" type="presParOf" srcId="{3F676635-490C-4163-82A9-C49ABFBD713D}" destId="{04966AB8-48F9-4264-B59A-252A61D8A1B9}" srcOrd="5" destOrd="0" presId="urn:microsoft.com/office/officeart/2005/8/layout/hProcess9"/>
    <dgm:cxn modelId="{9F9AF410-487C-4738-9D92-1C36D7F2AEEE}" type="presParOf" srcId="{3F676635-490C-4163-82A9-C49ABFBD713D}" destId="{EC0647EA-BE5B-47B3-A2EB-8E5A0BAB7792}" srcOrd="6" destOrd="0" presId="urn:microsoft.com/office/officeart/2005/8/layout/hProcess9"/>
    <dgm:cxn modelId="{B1A3188B-037E-4B33-956D-547187BFDBE4}" type="presParOf" srcId="{3F676635-490C-4163-82A9-C49ABFBD713D}" destId="{C1DF8510-2D53-40D8-9901-9C9C80703048}" srcOrd="7" destOrd="0" presId="urn:microsoft.com/office/officeart/2005/8/layout/hProcess9"/>
    <dgm:cxn modelId="{81111784-B297-4656-9B73-73B7B86D1875}" type="presParOf" srcId="{3F676635-490C-4163-82A9-C49ABFBD713D}" destId="{DEE2F9BE-BA4E-45D5-B104-6B7E2FCEFDE2}" srcOrd="8" destOrd="0" presId="urn:microsoft.com/office/officeart/2005/8/layout/hProcess9"/>
    <dgm:cxn modelId="{B694DBDA-1841-48DB-83DD-E4687BF075D8}" type="presParOf" srcId="{3F676635-490C-4163-82A9-C49ABFBD713D}" destId="{62E3C4E9-343E-4F9C-A100-E86BEE777FED}" srcOrd="9" destOrd="0" presId="urn:microsoft.com/office/officeart/2005/8/layout/hProcess9"/>
    <dgm:cxn modelId="{F8DE3775-CCAB-41F8-97A2-8434D3385DEF}" type="presParOf" srcId="{3F676635-490C-4163-82A9-C49ABFBD713D}" destId="{86FBEE1D-B552-4DC0-ACE2-F18612EDE7BB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B7A4A0-AB98-4C45-B688-F5C103E751EA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DA5CE62-879A-4E07-B982-4167E4C6A08B}">
      <dgm:prSet phldrT="[Текст]"/>
      <dgm:spPr/>
      <dgm:t>
        <a:bodyPr/>
        <a:lstStyle/>
        <a:p>
          <a:r>
            <a:rPr lang="ru-RU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среднее время на оценку ТС</a:t>
          </a:r>
          <a:endParaRPr lang="ru-RU" dirty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FB236158-D990-47D8-96FA-0A029A80592C}" type="parTrans" cxnId="{D181A5F6-8266-4DD2-A7E8-716025503839}">
      <dgm:prSet/>
      <dgm:spPr/>
      <dgm:t>
        <a:bodyPr/>
        <a:lstStyle/>
        <a:p>
          <a:endParaRPr lang="ru-RU"/>
        </a:p>
      </dgm:t>
    </dgm:pt>
    <dgm:pt modelId="{E1439115-4AA4-4208-BAE0-FA2768BA4207}" type="sibTrans" cxnId="{D181A5F6-8266-4DD2-A7E8-716025503839}">
      <dgm:prSet/>
      <dgm:spPr/>
      <dgm:t>
        <a:bodyPr/>
        <a:lstStyle/>
        <a:p>
          <a:endParaRPr lang="ru-RU"/>
        </a:p>
      </dgm:t>
    </dgm:pt>
    <dgm:pt modelId="{BEB48665-1C6C-4629-98C2-D60CFCCFD11E}">
      <dgm:prSet phldrT="[Текст]"/>
      <dgm:spPr/>
      <dgm:t>
        <a:bodyPr/>
        <a:lstStyle/>
        <a:p>
          <a:r>
            <a:rPr lang="ru-RU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увеличение прибыли от продажи ТС</a:t>
          </a:r>
          <a:endParaRPr lang="ru-RU" dirty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E05F555E-0F8F-4E23-8D20-5DA228FDD1C8}" type="parTrans" cxnId="{D9410F12-A3BD-4291-A54F-2945372C21EC}">
      <dgm:prSet/>
      <dgm:spPr/>
      <dgm:t>
        <a:bodyPr/>
        <a:lstStyle/>
        <a:p>
          <a:endParaRPr lang="ru-RU"/>
        </a:p>
      </dgm:t>
    </dgm:pt>
    <dgm:pt modelId="{A1F26155-3E99-401A-B32A-FAD904C50897}" type="sibTrans" cxnId="{D9410F12-A3BD-4291-A54F-2945372C21EC}">
      <dgm:prSet/>
      <dgm:spPr/>
      <dgm:t>
        <a:bodyPr/>
        <a:lstStyle/>
        <a:p>
          <a:endParaRPr lang="ru-RU"/>
        </a:p>
      </dgm:t>
    </dgm:pt>
    <dgm:pt modelId="{C4615D3A-98E7-4A13-8D8D-EA4556847165}">
      <dgm:prSet/>
      <dgm:spPr/>
      <dgm:t>
        <a:bodyPr/>
        <a:lstStyle/>
        <a:p>
          <a:r>
            <a:rPr lang="ru-RU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срок реализации через аукцион</a:t>
          </a:r>
          <a:endParaRPr lang="ru-RU" dirty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BAFB4336-12A4-4A38-89A7-C4406E919E6F}" type="parTrans" cxnId="{3AF152F7-EE61-49F9-97AC-1BF3D8299B39}">
      <dgm:prSet/>
      <dgm:spPr/>
      <dgm:t>
        <a:bodyPr/>
        <a:lstStyle/>
        <a:p>
          <a:endParaRPr lang="ru-RU"/>
        </a:p>
      </dgm:t>
    </dgm:pt>
    <dgm:pt modelId="{B4A64263-80A7-489F-8BC8-A71D2F1EB60E}" type="sibTrans" cxnId="{3AF152F7-EE61-49F9-97AC-1BF3D8299B39}">
      <dgm:prSet/>
      <dgm:spPr/>
      <dgm:t>
        <a:bodyPr/>
        <a:lstStyle/>
        <a:p>
          <a:endParaRPr lang="ru-RU"/>
        </a:p>
      </dgm:t>
    </dgm:pt>
    <dgm:pt modelId="{26534E76-6898-4041-92C0-9E9EE45BD4A6}" type="pres">
      <dgm:prSet presAssocID="{B7B7A4A0-AB98-4C45-B688-F5C103E751E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4D777E-46DE-469A-A8AC-40904E5146B1}" type="pres">
      <dgm:prSet presAssocID="{ADA5CE62-879A-4E07-B982-4167E4C6A08B}" presName="compNode" presStyleCnt="0"/>
      <dgm:spPr/>
      <dgm:t>
        <a:bodyPr/>
        <a:lstStyle/>
        <a:p>
          <a:endParaRPr lang="ru-RU"/>
        </a:p>
      </dgm:t>
    </dgm:pt>
    <dgm:pt modelId="{0C0DC05F-9724-40C7-9D09-21BA51FA9C27}" type="pres">
      <dgm:prSet presAssocID="{ADA5CE62-879A-4E07-B982-4167E4C6A08B}" presName="pictRect" presStyleLbl="node1" presStyleIdx="0" presStyleCnt="3" custLinFactNeighborY="-289"/>
      <dgm:spPr>
        <a:solidFill>
          <a:srgbClr val="FF9900"/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/>
        </a:p>
      </dgm:t>
    </dgm:pt>
    <dgm:pt modelId="{6FB8044F-483E-454B-8A0C-51F75DD380D8}" type="pres">
      <dgm:prSet presAssocID="{ADA5CE62-879A-4E07-B982-4167E4C6A08B}" presName="textRec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090FCF-9B88-4205-855B-04C0F3EEC16E}" type="pres">
      <dgm:prSet presAssocID="{E1439115-4AA4-4208-BAE0-FA2768BA4207}" presName="sibTrans" presStyleLbl="sibTrans2D1" presStyleIdx="0" presStyleCnt="0"/>
      <dgm:spPr/>
      <dgm:t>
        <a:bodyPr/>
        <a:lstStyle/>
        <a:p>
          <a:endParaRPr lang="ru-RU"/>
        </a:p>
      </dgm:t>
    </dgm:pt>
    <dgm:pt modelId="{E74AA410-E8C4-4C9B-A0FF-D960E89F57C8}" type="pres">
      <dgm:prSet presAssocID="{BEB48665-1C6C-4629-98C2-D60CFCCFD11E}" presName="compNode" presStyleCnt="0"/>
      <dgm:spPr/>
      <dgm:t>
        <a:bodyPr/>
        <a:lstStyle/>
        <a:p>
          <a:endParaRPr lang="ru-RU"/>
        </a:p>
      </dgm:t>
    </dgm:pt>
    <dgm:pt modelId="{60FF3F02-4B34-45FA-9C99-05CEBD2DE4F9}" type="pres">
      <dgm:prSet presAssocID="{BEB48665-1C6C-4629-98C2-D60CFCCFD11E}" presName="pictRect" presStyleLbl="node1" presStyleIdx="1" presStyleCnt="3"/>
      <dgm:spPr>
        <a:solidFill>
          <a:srgbClr val="92D050"/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/>
        </a:p>
      </dgm:t>
    </dgm:pt>
    <dgm:pt modelId="{00FE50CD-7153-4D37-A9A5-244B71B2ABF8}" type="pres">
      <dgm:prSet presAssocID="{BEB48665-1C6C-4629-98C2-D60CFCCFD11E}" presName="textRec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AD7BF2-816C-4356-9D27-3829A2766A8D}" type="pres">
      <dgm:prSet presAssocID="{A1F26155-3E99-401A-B32A-FAD904C50897}" presName="sibTrans" presStyleLbl="sibTrans2D1" presStyleIdx="0" presStyleCnt="0"/>
      <dgm:spPr/>
      <dgm:t>
        <a:bodyPr/>
        <a:lstStyle/>
        <a:p>
          <a:endParaRPr lang="ru-RU"/>
        </a:p>
      </dgm:t>
    </dgm:pt>
    <dgm:pt modelId="{2A99C0A5-1010-49A3-9EFD-BEAC47885AEC}" type="pres">
      <dgm:prSet presAssocID="{C4615D3A-98E7-4A13-8D8D-EA4556847165}" presName="compNode" presStyleCnt="0"/>
      <dgm:spPr/>
      <dgm:t>
        <a:bodyPr/>
        <a:lstStyle/>
        <a:p>
          <a:endParaRPr lang="ru-RU"/>
        </a:p>
      </dgm:t>
    </dgm:pt>
    <dgm:pt modelId="{07D79037-0F38-465D-855F-25399606AE82}" type="pres">
      <dgm:prSet presAssocID="{C4615D3A-98E7-4A13-8D8D-EA4556847165}" presName="pictRect" presStyleLbl="node1" presStyleIdx="2" presStyleCnt="3" custLinFactNeighborX="3196" custLinFactNeighborY="1684"/>
      <dgm:spPr>
        <a:prstGeom prst="roundRect">
          <a:avLst/>
        </a:prstGeom>
        <a:solidFill>
          <a:srgbClr val="4BACC6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endParaRPr lang="ru-RU"/>
        </a:p>
      </dgm:t>
    </dgm:pt>
    <dgm:pt modelId="{93F95270-A7E0-4AEB-8599-B9CB7600DE3D}" type="pres">
      <dgm:prSet presAssocID="{C4615D3A-98E7-4A13-8D8D-EA4556847165}" presName="textRec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08478C-6484-4EA9-8966-5EB6B07F334E}" type="presOf" srcId="{E1439115-4AA4-4208-BAE0-FA2768BA4207}" destId="{FC090FCF-9B88-4205-855B-04C0F3EEC16E}" srcOrd="0" destOrd="0" presId="urn:microsoft.com/office/officeart/2005/8/layout/pList1"/>
    <dgm:cxn modelId="{3AF152F7-EE61-49F9-97AC-1BF3D8299B39}" srcId="{B7B7A4A0-AB98-4C45-B688-F5C103E751EA}" destId="{C4615D3A-98E7-4A13-8D8D-EA4556847165}" srcOrd="2" destOrd="0" parTransId="{BAFB4336-12A4-4A38-89A7-C4406E919E6F}" sibTransId="{B4A64263-80A7-489F-8BC8-A71D2F1EB60E}"/>
    <dgm:cxn modelId="{9ED4E865-5F09-4AFA-B702-B07A1EC40B27}" type="presOf" srcId="{BEB48665-1C6C-4629-98C2-D60CFCCFD11E}" destId="{00FE50CD-7153-4D37-A9A5-244B71B2ABF8}" srcOrd="0" destOrd="0" presId="urn:microsoft.com/office/officeart/2005/8/layout/pList1"/>
    <dgm:cxn modelId="{D181A5F6-8266-4DD2-A7E8-716025503839}" srcId="{B7B7A4A0-AB98-4C45-B688-F5C103E751EA}" destId="{ADA5CE62-879A-4E07-B982-4167E4C6A08B}" srcOrd="0" destOrd="0" parTransId="{FB236158-D990-47D8-96FA-0A029A80592C}" sibTransId="{E1439115-4AA4-4208-BAE0-FA2768BA4207}"/>
    <dgm:cxn modelId="{43717EDC-DD1F-414D-AC72-3E56876D2229}" type="presOf" srcId="{B7B7A4A0-AB98-4C45-B688-F5C103E751EA}" destId="{26534E76-6898-4041-92C0-9E9EE45BD4A6}" srcOrd="0" destOrd="0" presId="urn:microsoft.com/office/officeart/2005/8/layout/pList1"/>
    <dgm:cxn modelId="{D9410F12-A3BD-4291-A54F-2945372C21EC}" srcId="{B7B7A4A0-AB98-4C45-B688-F5C103E751EA}" destId="{BEB48665-1C6C-4629-98C2-D60CFCCFD11E}" srcOrd="1" destOrd="0" parTransId="{E05F555E-0F8F-4E23-8D20-5DA228FDD1C8}" sibTransId="{A1F26155-3E99-401A-B32A-FAD904C50897}"/>
    <dgm:cxn modelId="{DEAC9C9B-0E26-48EB-A9DE-241A9B580DED}" type="presOf" srcId="{ADA5CE62-879A-4E07-B982-4167E4C6A08B}" destId="{6FB8044F-483E-454B-8A0C-51F75DD380D8}" srcOrd="0" destOrd="0" presId="urn:microsoft.com/office/officeart/2005/8/layout/pList1"/>
    <dgm:cxn modelId="{B5188FCA-42C5-442F-84DA-C620CBB6164C}" type="presOf" srcId="{A1F26155-3E99-401A-B32A-FAD904C50897}" destId="{39AD7BF2-816C-4356-9D27-3829A2766A8D}" srcOrd="0" destOrd="0" presId="urn:microsoft.com/office/officeart/2005/8/layout/pList1"/>
    <dgm:cxn modelId="{C252BD39-AD17-469A-A0FF-B91EB3CBE669}" type="presOf" srcId="{C4615D3A-98E7-4A13-8D8D-EA4556847165}" destId="{93F95270-A7E0-4AEB-8599-B9CB7600DE3D}" srcOrd="0" destOrd="0" presId="urn:microsoft.com/office/officeart/2005/8/layout/pList1"/>
    <dgm:cxn modelId="{0C3D565D-64B2-4B9D-BCCA-4D67B0B78955}" type="presParOf" srcId="{26534E76-6898-4041-92C0-9E9EE45BD4A6}" destId="{B64D777E-46DE-469A-A8AC-40904E5146B1}" srcOrd="0" destOrd="0" presId="urn:microsoft.com/office/officeart/2005/8/layout/pList1"/>
    <dgm:cxn modelId="{9A9F7273-11BE-4DCB-B6E3-CC8FC6405579}" type="presParOf" srcId="{B64D777E-46DE-469A-A8AC-40904E5146B1}" destId="{0C0DC05F-9724-40C7-9D09-21BA51FA9C27}" srcOrd="0" destOrd="0" presId="urn:microsoft.com/office/officeart/2005/8/layout/pList1"/>
    <dgm:cxn modelId="{B609EEEB-EC41-40BE-9FAF-D3DBB9FF07DB}" type="presParOf" srcId="{B64D777E-46DE-469A-A8AC-40904E5146B1}" destId="{6FB8044F-483E-454B-8A0C-51F75DD380D8}" srcOrd="1" destOrd="0" presId="urn:microsoft.com/office/officeart/2005/8/layout/pList1"/>
    <dgm:cxn modelId="{37BFE649-D98D-408B-8193-A0C3DEA89E74}" type="presParOf" srcId="{26534E76-6898-4041-92C0-9E9EE45BD4A6}" destId="{FC090FCF-9B88-4205-855B-04C0F3EEC16E}" srcOrd="1" destOrd="0" presId="urn:microsoft.com/office/officeart/2005/8/layout/pList1"/>
    <dgm:cxn modelId="{622A1D32-58D7-4E6E-B78B-B6D0CBE08870}" type="presParOf" srcId="{26534E76-6898-4041-92C0-9E9EE45BD4A6}" destId="{E74AA410-E8C4-4C9B-A0FF-D960E89F57C8}" srcOrd="2" destOrd="0" presId="urn:microsoft.com/office/officeart/2005/8/layout/pList1"/>
    <dgm:cxn modelId="{825D41A1-A20C-4F57-BA3D-78EDF910EE57}" type="presParOf" srcId="{E74AA410-E8C4-4C9B-A0FF-D960E89F57C8}" destId="{60FF3F02-4B34-45FA-9C99-05CEBD2DE4F9}" srcOrd="0" destOrd="0" presId="urn:microsoft.com/office/officeart/2005/8/layout/pList1"/>
    <dgm:cxn modelId="{28ABF17D-F52E-450F-9740-4FE6F7BD8F62}" type="presParOf" srcId="{E74AA410-E8C4-4C9B-A0FF-D960E89F57C8}" destId="{00FE50CD-7153-4D37-A9A5-244B71B2ABF8}" srcOrd="1" destOrd="0" presId="urn:microsoft.com/office/officeart/2005/8/layout/pList1"/>
    <dgm:cxn modelId="{1D34FD5E-5B0F-40EE-9721-A5EAD2A3AE9F}" type="presParOf" srcId="{26534E76-6898-4041-92C0-9E9EE45BD4A6}" destId="{39AD7BF2-816C-4356-9D27-3829A2766A8D}" srcOrd="3" destOrd="0" presId="urn:microsoft.com/office/officeart/2005/8/layout/pList1"/>
    <dgm:cxn modelId="{30B9BD43-24D5-4237-BEFE-3222FD1C002C}" type="presParOf" srcId="{26534E76-6898-4041-92C0-9E9EE45BD4A6}" destId="{2A99C0A5-1010-49A3-9EFD-BEAC47885AEC}" srcOrd="4" destOrd="0" presId="urn:microsoft.com/office/officeart/2005/8/layout/pList1"/>
    <dgm:cxn modelId="{52CEF48F-5F16-4B0E-899B-00543839711A}" type="presParOf" srcId="{2A99C0A5-1010-49A3-9EFD-BEAC47885AEC}" destId="{07D79037-0F38-465D-855F-25399606AE82}" srcOrd="0" destOrd="0" presId="urn:microsoft.com/office/officeart/2005/8/layout/pList1"/>
    <dgm:cxn modelId="{F011A58C-7B63-4C6D-8A9F-D67C740172A4}" type="presParOf" srcId="{2A99C0A5-1010-49A3-9EFD-BEAC47885AEC}" destId="{93F95270-A7E0-4AEB-8599-B9CB7600DE3D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5D7961-C1D7-4C0F-A77D-6331542973EF}" type="doc">
      <dgm:prSet loTypeId="urn:microsoft.com/office/officeart/2005/8/layout/hProcess9" loCatId="process" qsTypeId="urn:microsoft.com/office/officeart/2005/8/quickstyle/simple1" qsCatId="simple" csTypeId="urn:microsoft.com/office/officeart/2005/8/colors/accent6_1" csCatId="accent6" phldr="1"/>
      <dgm:spPr/>
    </dgm:pt>
    <dgm:pt modelId="{6C1C6D52-FB7B-452C-A6A3-4BF89A2D07F5}">
      <dgm:prSet phldrT="[Текст]" custT="1"/>
      <dgm:spPr>
        <a:ln>
          <a:noFill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Оценка рыночной стоимости</a:t>
          </a:r>
          <a:endParaRPr lang="ru-RU" sz="1600" dirty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FF904BE0-5E75-49F1-9D73-27FA5711B0AF}" type="parTrans" cxnId="{A10615D3-F75B-4655-AFAA-177D13C84BFC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025F7A5E-1359-4A5D-A21A-EA3529325F4B}" type="sibTrans" cxnId="{A10615D3-F75B-4655-AFAA-177D13C84BFC}">
      <dgm:prSet custT="1"/>
      <dgm:spPr/>
      <dgm:t>
        <a:bodyPr/>
        <a:lstStyle/>
        <a:p>
          <a:endParaRPr lang="ru-RU" sz="12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E728BF90-B75C-4E32-9883-E7D4665F0A68}">
      <dgm:prSet custT="1"/>
      <dgm:spPr>
        <a:ln>
          <a:noFill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Проверка истории ТС</a:t>
          </a:r>
          <a:endParaRPr lang="ru-RU" sz="1600" dirty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F0669ADD-6966-4D83-BF33-C61693CEDD18}" type="parTrans" cxnId="{867D5896-719E-44BF-BF6E-10F676564DDE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D0CF1ABE-BEA4-4BBB-9778-E42F56596B2E}" type="sibTrans" cxnId="{867D5896-719E-44BF-BF6E-10F676564DDE}">
      <dgm:prSet custT="1"/>
      <dgm:spPr/>
      <dgm:t>
        <a:bodyPr/>
        <a:lstStyle/>
        <a:p>
          <a:endParaRPr lang="ru-RU" sz="12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88047A67-A094-4D20-B849-16A52E70CA11}">
      <dgm:prSet custT="1"/>
      <dgm:spPr>
        <a:ln>
          <a:noFill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Оценка стоимости ремонта</a:t>
          </a:r>
          <a:endParaRPr lang="ru-RU" sz="1600" dirty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B0A54BAA-9F26-40A4-955F-264CF2B15EAA}" type="parTrans" cxnId="{51862047-0AB9-4B07-B7AF-499B96011E40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F04BCB8E-A88E-42E6-B2DD-BDF531EE2515}" type="sibTrans" cxnId="{51862047-0AB9-4B07-B7AF-499B96011E40}">
      <dgm:prSet custT="1"/>
      <dgm:spPr/>
      <dgm:t>
        <a:bodyPr/>
        <a:lstStyle/>
        <a:p>
          <a:endParaRPr lang="ru-RU" sz="12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A90E10E6-662F-494C-A8E0-C66532943F9A}">
      <dgm:prSet custT="1"/>
      <dgm:spPr>
        <a:ln>
          <a:noFill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Продажа ТС</a:t>
          </a:r>
          <a:endParaRPr lang="ru-RU" sz="1600" dirty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6ADD0366-2401-4617-A6BA-92453D1E65C7}" type="sibTrans" cxnId="{E4DF3A52-308A-4605-89DE-37DE04317506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4F4BC9ED-26A1-4B8C-9E92-8EF3B5403264}" type="parTrans" cxnId="{E4DF3A52-308A-4605-89DE-37DE04317506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61ECE09E-011E-4410-99CE-A4374F0A51A9}">
      <dgm:prSet custT="1"/>
      <dgm:spPr>
        <a:ln>
          <a:noFill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Подготовка</a:t>
          </a:r>
          <a:r>
            <a:rPr lang="en-US" sz="16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 </a:t>
          </a:r>
          <a:r>
            <a:rPr lang="ru-RU" sz="16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ТС</a:t>
          </a:r>
          <a:r>
            <a:rPr lang="ru-RU" sz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 </a:t>
          </a:r>
          <a:endParaRPr lang="ru-RU" sz="1200" dirty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EE584E2B-4FCC-41A1-8649-062F09992CDE}" type="sibTrans" cxnId="{E48279ED-2FB4-4C4E-B888-EFBAAAA810A0}">
      <dgm:prSet custT="1"/>
      <dgm:spPr/>
      <dgm:t>
        <a:bodyPr/>
        <a:lstStyle/>
        <a:p>
          <a:endParaRPr lang="ru-RU" sz="12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4FA4F3AD-8C86-404A-8A09-2210D4A2F870}" type="parTrans" cxnId="{E48279ED-2FB4-4C4E-B888-EFBAAAA810A0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60AE8FDB-135B-4F5F-BCB6-A36AF2854ECB}">
      <dgm:prSet custT="1"/>
      <dgm:spPr>
        <a:ln>
          <a:noFill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6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Покупка ТС</a:t>
          </a:r>
          <a:endParaRPr lang="ru-RU" sz="1600" dirty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A7FA21C7-C29D-4965-B44F-8A7465F2D797}" type="sibTrans" cxnId="{9950CF13-1F30-4F0C-B638-C647B0834ACB}">
      <dgm:prSet custT="1"/>
      <dgm:spPr/>
      <dgm:t>
        <a:bodyPr/>
        <a:lstStyle/>
        <a:p>
          <a:endParaRPr lang="ru-RU" sz="12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E5EB157D-6D9B-4224-B0B0-48837CA4A11B}" type="parTrans" cxnId="{9950CF13-1F30-4F0C-B638-C647B0834ACB}">
      <dgm:prSet/>
      <dgm:spPr/>
      <dgm:t>
        <a:bodyPr/>
        <a:lstStyle/>
        <a:p>
          <a:endParaRPr lang="ru-RU" sz="12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E98D0E4C-6EB0-4317-A9DF-7C22E7E46AE3}" type="pres">
      <dgm:prSet presAssocID="{5F5D7961-C1D7-4C0F-A77D-6331542973EF}" presName="CompostProcess" presStyleCnt="0">
        <dgm:presLayoutVars>
          <dgm:dir/>
          <dgm:resizeHandles val="exact"/>
        </dgm:presLayoutVars>
      </dgm:prSet>
      <dgm:spPr/>
    </dgm:pt>
    <dgm:pt modelId="{43820F72-3461-450E-A3A8-0A613FA1A09A}" type="pres">
      <dgm:prSet presAssocID="{5F5D7961-C1D7-4C0F-A77D-6331542973EF}" presName="arrow" presStyleLbl="bgShp" presStyleIdx="0" presStyleCnt="1"/>
      <dgm:spPr>
        <a:solidFill>
          <a:srgbClr val="4BACC6"/>
        </a:solidFill>
        <a:effectLst>
          <a:outerShdw blurRad="50800" dist="38100" algn="l" rotWithShape="0">
            <a:prstClr val="black">
              <a:alpha val="40000"/>
            </a:prstClr>
          </a:outerShdw>
        </a:effectLst>
      </dgm:spPr>
    </dgm:pt>
    <dgm:pt modelId="{3F676635-490C-4163-82A9-C49ABFBD713D}" type="pres">
      <dgm:prSet presAssocID="{5F5D7961-C1D7-4C0F-A77D-6331542973EF}" presName="linearProcess" presStyleCnt="0"/>
      <dgm:spPr/>
    </dgm:pt>
    <dgm:pt modelId="{16B98FB6-11C5-4461-A27C-0363E584E8FA}" type="pres">
      <dgm:prSet presAssocID="{6C1C6D52-FB7B-452C-A6A3-4BF89A2D07F5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782686-F7D1-46DF-B3E5-E7862F5790C9}" type="pres">
      <dgm:prSet presAssocID="{025F7A5E-1359-4A5D-A21A-EA3529325F4B}" presName="sibTrans" presStyleCnt="0"/>
      <dgm:spPr/>
    </dgm:pt>
    <dgm:pt modelId="{CF693EE7-A2D1-4D64-B6B1-49BC5E210FB1}" type="pres">
      <dgm:prSet presAssocID="{E728BF90-B75C-4E32-9883-E7D4665F0A68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0208BA-34D7-4F50-A19A-E3D870A5C0D9}" type="pres">
      <dgm:prSet presAssocID="{D0CF1ABE-BEA4-4BBB-9778-E42F56596B2E}" presName="sibTrans" presStyleCnt="0"/>
      <dgm:spPr/>
    </dgm:pt>
    <dgm:pt modelId="{1BC0930C-1A67-4A05-8880-4D8F2CB79441}" type="pres">
      <dgm:prSet presAssocID="{88047A67-A094-4D20-B849-16A52E70CA11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966AB8-48F9-4264-B59A-252A61D8A1B9}" type="pres">
      <dgm:prSet presAssocID="{F04BCB8E-A88E-42E6-B2DD-BDF531EE2515}" presName="sibTrans" presStyleCnt="0"/>
      <dgm:spPr/>
    </dgm:pt>
    <dgm:pt modelId="{EC0647EA-BE5B-47B3-A2EB-8E5A0BAB7792}" type="pres">
      <dgm:prSet presAssocID="{60AE8FDB-135B-4F5F-BCB6-A36AF2854ECB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DF8510-2D53-40D8-9901-9C9C80703048}" type="pres">
      <dgm:prSet presAssocID="{A7FA21C7-C29D-4965-B44F-8A7465F2D797}" presName="sibTrans" presStyleCnt="0"/>
      <dgm:spPr/>
    </dgm:pt>
    <dgm:pt modelId="{DEE2F9BE-BA4E-45D5-B104-6B7E2FCEFDE2}" type="pres">
      <dgm:prSet presAssocID="{61ECE09E-011E-4410-99CE-A4374F0A51A9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E3C4E9-343E-4F9C-A100-E86BEE777FED}" type="pres">
      <dgm:prSet presAssocID="{EE584E2B-4FCC-41A1-8649-062F09992CDE}" presName="sibTrans" presStyleCnt="0"/>
      <dgm:spPr/>
    </dgm:pt>
    <dgm:pt modelId="{86FBEE1D-B552-4DC0-ACE2-F18612EDE7BB}" type="pres">
      <dgm:prSet presAssocID="{A90E10E6-662F-494C-A8E0-C66532943F9A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4FEDC8-22F6-4859-A69B-6D4B0D5D2252}" type="presOf" srcId="{6C1C6D52-FB7B-452C-A6A3-4BF89A2D07F5}" destId="{16B98FB6-11C5-4461-A27C-0363E584E8FA}" srcOrd="0" destOrd="0" presId="urn:microsoft.com/office/officeart/2005/8/layout/hProcess9"/>
    <dgm:cxn modelId="{9950CF13-1F30-4F0C-B638-C647B0834ACB}" srcId="{5F5D7961-C1D7-4C0F-A77D-6331542973EF}" destId="{60AE8FDB-135B-4F5F-BCB6-A36AF2854ECB}" srcOrd="3" destOrd="0" parTransId="{E5EB157D-6D9B-4224-B0B0-48837CA4A11B}" sibTransId="{A7FA21C7-C29D-4965-B44F-8A7465F2D797}"/>
    <dgm:cxn modelId="{A10615D3-F75B-4655-AFAA-177D13C84BFC}" srcId="{5F5D7961-C1D7-4C0F-A77D-6331542973EF}" destId="{6C1C6D52-FB7B-452C-A6A3-4BF89A2D07F5}" srcOrd="0" destOrd="0" parTransId="{FF904BE0-5E75-49F1-9D73-27FA5711B0AF}" sibTransId="{025F7A5E-1359-4A5D-A21A-EA3529325F4B}"/>
    <dgm:cxn modelId="{4EC7E03E-CE9A-433E-B973-48436591321B}" type="presOf" srcId="{5F5D7961-C1D7-4C0F-A77D-6331542973EF}" destId="{E98D0E4C-6EB0-4317-A9DF-7C22E7E46AE3}" srcOrd="0" destOrd="0" presId="urn:microsoft.com/office/officeart/2005/8/layout/hProcess9"/>
    <dgm:cxn modelId="{E4DF3A52-308A-4605-89DE-37DE04317506}" srcId="{5F5D7961-C1D7-4C0F-A77D-6331542973EF}" destId="{A90E10E6-662F-494C-A8E0-C66532943F9A}" srcOrd="5" destOrd="0" parTransId="{4F4BC9ED-26A1-4B8C-9E92-8EF3B5403264}" sibTransId="{6ADD0366-2401-4617-A6BA-92453D1E65C7}"/>
    <dgm:cxn modelId="{31648785-C43A-43B4-8DE0-ED99DB7AE2B6}" type="presOf" srcId="{A90E10E6-662F-494C-A8E0-C66532943F9A}" destId="{86FBEE1D-B552-4DC0-ACE2-F18612EDE7BB}" srcOrd="0" destOrd="0" presId="urn:microsoft.com/office/officeart/2005/8/layout/hProcess9"/>
    <dgm:cxn modelId="{E48279ED-2FB4-4C4E-B888-EFBAAAA810A0}" srcId="{5F5D7961-C1D7-4C0F-A77D-6331542973EF}" destId="{61ECE09E-011E-4410-99CE-A4374F0A51A9}" srcOrd="4" destOrd="0" parTransId="{4FA4F3AD-8C86-404A-8A09-2210D4A2F870}" sibTransId="{EE584E2B-4FCC-41A1-8649-062F09992CDE}"/>
    <dgm:cxn modelId="{51862047-0AB9-4B07-B7AF-499B96011E40}" srcId="{5F5D7961-C1D7-4C0F-A77D-6331542973EF}" destId="{88047A67-A094-4D20-B849-16A52E70CA11}" srcOrd="2" destOrd="0" parTransId="{B0A54BAA-9F26-40A4-955F-264CF2B15EAA}" sibTransId="{F04BCB8E-A88E-42E6-B2DD-BDF531EE2515}"/>
    <dgm:cxn modelId="{10691382-70BF-4E99-A7EE-BAB1DB33E6F1}" type="presOf" srcId="{E728BF90-B75C-4E32-9883-E7D4665F0A68}" destId="{CF693EE7-A2D1-4D64-B6B1-49BC5E210FB1}" srcOrd="0" destOrd="0" presId="urn:microsoft.com/office/officeart/2005/8/layout/hProcess9"/>
    <dgm:cxn modelId="{793F1156-3B1B-4B0F-9612-B3DE764120C9}" type="presOf" srcId="{60AE8FDB-135B-4F5F-BCB6-A36AF2854ECB}" destId="{EC0647EA-BE5B-47B3-A2EB-8E5A0BAB7792}" srcOrd="0" destOrd="0" presId="urn:microsoft.com/office/officeart/2005/8/layout/hProcess9"/>
    <dgm:cxn modelId="{6AD4E947-B0EA-40AB-92A4-6310BB818A1F}" type="presOf" srcId="{61ECE09E-011E-4410-99CE-A4374F0A51A9}" destId="{DEE2F9BE-BA4E-45D5-B104-6B7E2FCEFDE2}" srcOrd="0" destOrd="0" presId="urn:microsoft.com/office/officeart/2005/8/layout/hProcess9"/>
    <dgm:cxn modelId="{867D5896-719E-44BF-BF6E-10F676564DDE}" srcId="{5F5D7961-C1D7-4C0F-A77D-6331542973EF}" destId="{E728BF90-B75C-4E32-9883-E7D4665F0A68}" srcOrd="1" destOrd="0" parTransId="{F0669ADD-6966-4D83-BF33-C61693CEDD18}" sibTransId="{D0CF1ABE-BEA4-4BBB-9778-E42F56596B2E}"/>
    <dgm:cxn modelId="{87E1780B-F8A3-400C-A857-F41A66AF1E71}" type="presOf" srcId="{88047A67-A094-4D20-B849-16A52E70CA11}" destId="{1BC0930C-1A67-4A05-8880-4D8F2CB79441}" srcOrd="0" destOrd="0" presId="urn:microsoft.com/office/officeart/2005/8/layout/hProcess9"/>
    <dgm:cxn modelId="{B266F93C-2FAF-4A2E-87EA-3AB3B277095D}" type="presParOf" srcId="{E98D0E4C-6EB0-4317-A9DF-7C22E7E46AE3}" destId="{43820F72-3461-450E-A3A8-0A613FA1A09A}" srcOrd="0" destOrd="0" presId="urn:microsoft.com/office/officeart/2005/8/layout/hProcess9"/>
    <dgm:cxn modelId="{4971C5D6-0AC9-45E6-B3EF-D5B36EEB7516}" type="presParOf" srcId="{E98D0E4C-6EB0-4317-A9DF-7C22E7E46AE3}" destId="{3F676635-490C-4163-82A9-C49ABFBD713D}" srcOrd="1" destOrd="0" presId="urn:microsoft.com/office/officeart/2005/8/layout/hProcess9"/>
    <dgm:cxn modelId="{891C3D64-3D52-408F-AF1E-D67A6AB5013C}" type="presParOf" srcId="{3F676635-490C-4163-82A9-C49ABFBD713D}" destId="{16B98FB6-11C5-4461-A27C-0363E584E8FA}" srcOrd="0" destOrd="0" presId="urn:microsoft.com/office/officeart/2005/8/layout/hProcess9"/>
    <dgm:cxn modelId="{E5DDBEA3-DC26-42BD-960E-2A26AD87996F}" type="presParOf" srcId="{3F676635-490C-4163-82A9-C49ABFBD713D}" destId="{A8782686-F7D1-46DF-B3E5-E7862F5790C9}" srcOrd="1" destOrd="0" presId="urn:microsoft.com/office/officeart/2005/8/layout/hProcess9"/>
    <dgm:cxn modelId="{14F23283-6327-4498-A6AF-3CE144F68E78}" type="presParOf" srcId="{3F676635-490C-4163-82A9-C49ABFBD713D}" destId="{CF693EE7-A2D1-4D64-B6B1-49BC5E210FB1}" srcOrd="2" destOrd="0" presId="urn:microsoft.com/office/officeart/2005/8/layout/hProcess9"/>
    <dgm:cxn modelId="{3772A65F-7DCC-4E40-9808-B147447642F1}" type="presParOf" srcId="{3F676635-490C-4163-82A9-C49ABFBD713D}" destId="{0C0208BA-34D7-4F50-A19A-E3D870A5C0D9}" srcOrd="3" destOrd="0" presId="urn:microsoft.com/office/officeart/2005/8/layout/hProcess9"/>
    <dgm:cxn modelId="{4C69EA7B-1172-40DB-89E9-A85312B0EE30}" type="presParOf" srcId="{3F676635-490C-4163-82A9-C49ABFBD713D}" destId="{1BC0930C-1A67-4A05-8880-4D8F2CB79441}" srcOrd="4" destOrd="0" presId="urn:microsoft.com/office/officeart/2005/8/layout/hProcess9"/>
    <dgm:cxn modelId="{F7C7CB4D-C52D-4FEE-BC61-D82B7551549D}" type="presParOf" srcId="{3F676635-490C-4163-82A9-C49ABFBD713D}" destId="{04966AB8-48F9-4264-B59A-252A61D8A1B9}" srcOrd="5" destOrd="0" presId="urn:microsoft.com/office/officeart/2005/8/layout/hProcess9"/>
    <dgm:cxn modelId="{6AD14C84-9AC7-4E6C-815D-82E7CD31D0A0}" type="presParOf" srcId="{3F676635-490C-4163-82A9-C49ABFBD713D}" destId="{EC0647EA-BE5B-47B3-A2EB-8E5A0BAB7792}" srcOrd="6" destOrd="0" presId="urn:microsoft.com/office/officeart/2005/8/layout/hProcess9"/>
    <dgm:cxn modelId="{AA8AB4CB-6F75-4C85-B9CD-23FA02C9D2DA}" type="presParOf" srcId="{3F676635-490C-4163-82A9-C49ABFBD713D}" destId="{C1DF8510-2D53-40D8-9901-9C9C80703048}" srcOrd="7" destOrd="0" presId="urn:microsoft.com/office/officeart/2005/8/layout/hProcess9"/>
    <dgm:cxn modelId="{FDCCADB8-8E97-49C7-8B30-0EAC55DACCED}" type="presParOf" srcId="{3F676635-490C-4163-82A9-C49ABFBD713D}" destId="{DEE2F9BE-BA4E-45D5-B104-6B7E2FCEFDE2}" srcOrd="8" destOrd="0" presId="urn:microsoft.com/office/officeart/2005/8/layout/hProcess9"/>
    <dgm:cxn modelId="{45C497D6-B5C7-427A-AA88-F1F4EB3D35ED}" type="presParOf" srcId="{3F676635-490C-4163-82A9-C49ABFBD713D}" destId="{62E3C4E9-343E-4F9C-A100-E86BEE777FED}" srcOrd="9" destOrd="0" presId="urn:microsoft.com/office/officeart/2005/8/layout/hProcess9"/>
    <dgm:cxn modelId="{1AD6B052-EFBE-4F7E-B6D9-E83047AFC1BE}" type="presParOf" srcId="{3F676635-490C-4163-82A9-C49ABFBD713D}" destId="{86FBEE1D-B552-4DC0-ACE2-F18612EDE7BB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5D7961-C1D7-4C0F-A77D-6331542973EF}" type="doc">
      <dgm:prSet loTypeId="urn:microsoft.com/office/officeart/2005/8/layout/process5" loCatId="process" qsTypeId="urn:microsoft.com/office/officeart/2005/8/quickstyle/simple1" qsCatId="simple" csTypeId="urn:microsoft.com/office/officeart/2005/8/colors/accent6_1" csCatId="accent6" phldr="1"/>
      <dgm:spPr/>
    </dgm:pt>
    <dgm:pt modelId="{6C1C6D52-FB7B-452C-A6A3-4BF89A2D07F5}">
      <dgm:prSet phldrT="[Текст]" custT="1"/>
      <dgm:spPr>
        <a:solidFill>
          <a:srgbClr val="FF9900"/>
        </a:solidFill>
        <a:ln>
          <a:noFill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4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Подписание договора</a:t>
          </a:r>
          <a:endParaRPr lang="ru-RU" sz="2400" dirty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FF904BE0-5E75-49F1-9D73-27FA5711B0AF}" type="parTrans" cxnId="{A10615D3-F75B-4655-AFAA-177D13C84BFC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025F7A5E-1359-4A5D-A21A-EA3529325F4B}" type="sibTrans" cxnId="{A10615D3-F75B-4655-AFAA-177D13C84BFC}">
      <dgm:prSet custT="1"/>
      <dgm:spPr>
        <a:solidFill>
          <a:srgbClr val="FF9900"/>
        </a:solidFill>
      </dgm:spPr>
      <dgm:t>
        <a:bodyPr/>
        <a:lstStyle/>
        <a:p>
          <a:endParaRPr lang="ru-RU" sz="24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E728BF90-B75C-4E32-9883-E7D4665F0A68}">
      <dgm:prSet custT="1"/>
      <dgm:spPr>
        <a:solidFill>
          <a:srgbClr val="FF9900"/>
        </a:solidFill>
        <a:ln>
          <a:noFill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4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Подключение</a:t>
          </a:r>
          <a:endParaRPr lang="ru-RU" sz="2400" dirty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F0669ADD-6966-4D83-BF33-C61693CEDD18}" type="parTrans" cxnId="{867D5896-719E-44BF-BF6E-10F676564DDE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D0CF1ABE-BEA4-4BBB-9778-E42F56596B2E}" type="sibTrans" cxnId="{867D5896-719E-44BF-BF6E-10F676564DDE}">
      <dgm:prSet custT="1"/>
      <dgm:spPr>
        <a:solidFill>
          <a:srgbClr val="FF9900"/>
        </a:solidFill>
      </dgm:spPr>
      <dgm:t>
        <a:bodyPr/>
        <a:lstStyle/>
        <a:p>
          <a:endParaRPr lang="ru-RU" sz="24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61ECE09E-011E-4410-99CE-A4374F0A51A9}">
      <dgm:prSet custT="1"/>
      <dgm:spPr>
        <a:solidFill>
          <a:srgbClr val="FF9900"/>
        </a:solidFill>
        <a:ln>
          <a:noFill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4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Поддержка</a:t>
          </a:r>
          <a:endParaRPr lang="ru-RU" sz="2400" dirty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EE584E2B-4FCC-41A1-8649-062F09992CDE}" type="sibTrans" cxnId="{E48279ED-2FB4-4C4E-B888-EFBAAAA810A0}">
      <dgm:prSet custT="1"/>
      <dgm:spPr/>
      <dgm:t>
        <a:bodyPr/>
        <a:lstStyle/>
        <a:p>
          <a:endParaRPr lang="ru-RU" sz="24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4FA4F3AD-8C86-404A-8A09-2210D4A2F870}" type="parTrans" cxnId="{E48279ED-2FB4-4C4E-B888-EFBAAAA810A0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60AE8FDB-135B-4F5F-BCB6-A36AF2854ECB}">
      <dgm:prSet custT="1"/>
      <dgm:spPr>
        <a:solidFill>
          <a:srgbClr val="FF9900"/>
        </a:solidFill>
        <a:ln>
          <a:noFill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4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Запуск</a:t>
          </a:r>
          <a:endParaRPr lang="ru-RU" sz="2400" dirty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A7FA21C7-C29D-4965-B44F-8A7465F2D797}" type="sibTrans" cxnId="{9950CF13-1F30-4F0C-B638-C647B0834ACB}">
      <dgm:prSet custT="1"/>
      <dgm:spPr>
        <a:solidFill>
          <a:srgbClr val="FF9900"/>
        </a:solidFill>
      </dgm:spPr>
      <dgm:t>
        <a:bodyPr/>
        <a:lstStyle/>
        <a:p>
          <a:endParaRPr lang="ru-RU" sz="24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E5EB157D-6D9B-4224-B0B0-48837CA4A11B}" type="parTrans" cxnId="{9950CF13-1F30-4F0C-B638-C647B0834ACB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749EBC2A-F24F-4E4B-BBCC-883A498A6DF6}">
      <dgm:prSet custT="1"/>
      <dgm:spPr>
        <a:solidFill>
          <a:srgbClr val="92D050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4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Интеграция</a:t>
          </a:r>
          <a:endParaRPr lang="ru-RU" sz="2400" dirty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2F95FF0B-FEFE-4C6D-9D82-9AF8F59FF4C6}" type="parTrans" cxnId="{99BB1546-24A2-4A44-8BF9-63D35BCDE507}">
      <dgm:prSet/>
      <dgm:spPr/>
      <dgm:t>
        <a:bodyPr/>
        <a:lstStyle/>
        <a:p>
          <a:endParaRPr lang="ru-RU" sz="240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B3E6C968-B9DA-4944-90D9-9A69BB24CFF4}" type="sibTrans" cxnId="{99BB1546-24A2-4A44-8BF9-63D35BCDE507}">
      <dgm:prSet custT="1"/>
      <dgm:spPr>
        <a:solidFill>
          <a:srgbClr val="FF9900"/>
        </a:solidFill>
      </dgm:spPr>
      <dgm:t>
        <a:bodyPr/>
        <a:lstStyle/>
        <a:p>
          <a:endParaRPr lang="ru-RU" sz="240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88047A67-A094-4D20-B849-16A52E70CA11}">
      <dgm:prSet custT="1"/>
      <dgm:spPr>
        <a:solidFill>
          <a:srgbClr val="FF9900"/>
        </a:solidFill>
        <a:ln>
          <a:noFill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400" smtClean="0">
              <a:latin typeface="Segoe UI Light" panose="020B0502040204020203" pitchFamily="34" charset="0"/>
              <a:cs typeface="Segoe UI Light" panose="020B0502040204020203" pitchFamily="34" charset="0"/>
            </a:rPr>
            <a:t>Обучение</a:t>
          </a:r>
          <a:r>
            <a:rPr lang="ru-RU" sz="2400" baseline="0" smtClean="0">
              <a:latin typeface="Segoe UI Light" panose="020B0502040204020203" pitchFamily="34" charset="0"/>
              <a:cs typeface="Segoe UI Light" panose="020B0502040204020203" pitchFamily="34" charset="0"/>
            </a:rPr>
            <a:t> </a:t>
          </a:r>
          <a:endParaRPr lang="ru-RU" sz="2400" dirty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F04BCB8E-A88E-42E6-B2DD-BDF531EE2515}" type="sibTrans" cxnId="{51862047-0AB9-4B07-B7AF-499B96011E40}">
      <dgm:prSet custT="1"/>
      <dgm:spPr>
        <a:solidFill>
          <a:srgbClr val="FF9900"/>
        </a:solidFill>
      </dgm:spPr>
      <dgm:t>
        <a:bodyPr/>
        <a:lstStyle/>
        <a:p>
          <a:endParaRPr lang="ru-RU" sz="24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B0A54BAA-9F26-40A4-955F-264CF2B15EAA}" type="parTrans" cxnId="{51862047-0AB9-4B07-B7AF-499B96011E40}">
      <dgm:prSet/>
      <dgm:spPr/>
      <dgm:t>
        <a:bodyPr/>
        <a:lstStyle/>
        <a:p>
          <a:endParaRPr lang="ru-RU" sz="24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F49B1898-D8FE-4A21-8A91-28A1F225D4DC}" type="pres">
      <dgm:prSet presAssocID="{5F5D7961-C1D7-4C0F-A77D-6331542973EF}" presName="diagram" presStyleCnt="0">
        <dgm:presLayoutVars>
          <dgm:dir/>
          <dgm:resizeHandles val="exact"/>
        </dgm:presLayoutVars>
      </dgm:prSet>
      <dgm:spPr/>
    </dgm:pt>
    <dgm:pt modelId="{0C2FF0CF-C0FF-49C2-9681-490505C28C7A}" type="pres">
      <dgm:prSet presAssocID="{6C1C6D52-FB7B-452C-A6A3-4BF89A2D07F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870A76-0348-479C-AC3E-D21D39DDA0B1}" type="pres">
      <dgm:prSet presAssocID="{025F7A5E-1359-4A5D-A21A-EA3529325F4B}" presName="sibTrans" presStyleLbl="sibTrans2D1" presStyleIdx="0" presStyleCnt="5"/>
      <dgm:spPr/>
      <dgm:t>
        <a:bodyPr/>
        <a:lstStyle/>
        <a:p>
          <a:endParaRPr lang="ru-RU"/>
        </a:p>
      </dgm:t>
    </dgm:pt>
    <dgm:pt modelId="{D13A1BB3-2541-4656-90FF-E1ABF720FB82}" type="pres">
      <dgm:prSet presAssocID="{025F7A5E-1359-4A5D-A21A-EA3529325F4B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113E6400-DA24-4D8E-8973-FE4A46CA88AB}" type="pres">
      <dgm:prSet presAssocID="{E728BF90-B75C-4E32-9883-E7D4665F0A6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75AB7D-1640-4418-95B3-3969A7F68DDD}" type="pres">
      <dgm:prSet presAssocID="{D0CF1ABE-BEA4-4BBB-9778-E42F56596B2E}" presName="sibTrans" presStyleLbl="sibTrans2D1" presStyleIdx="1" presStyleCnt="5"/>
      <dgm:spPr/>
      <dgm:t>
        <a:bodyPr/>
        <a:lstStyle/>
        <a:p>
          <a:endParaRPr lang="ru-RU"/>
        </a:p>
      </dgm:t>
    </dgm:pt>
    <dgm:pt modelId="{578EF5E0-91ED-478C-AF60-F7E9F904C418}" type="pres">
      <dgm:prSet presAssocID="{D0CF1ABE-BEA4-4BBB-9778-E42F56596B2E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A141D74A-3E0C-4F71-ACD8-77D18400C255}" type="pres">
      <dgm:prSet presAssocID="{88047A67-A094-4D20-B849-16A52E70CA1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E5DCDF-16CB-4904-BC07-6E80E2E6608B}" type="pres">
      <dgm:prSet presAssocID="{F04BCB8E-A88E-42E6-B2DD-BDF531EE2515}" presName="sibTrans" presStyleLbl="sibTrans2D1" presStyleIdx="2" presStyleCnt="5"/>
      <dgm:spPr/>
      <dgm:t>
        <a:bodyPr/>
        <a:lstStyle/>
        <a:p>
          <a:endParaRPr lang="ru-RU"/>
        </a:p>
      </dgm:t>
    </dgm:pt>
    <dgm:pt modelId="{9D850F85-5656-476C-AEC8-5CED73D535C2}" type="pres">
      <dgm:prSet presAssocID="{F04BCB8E-A88E-42E6-B2DD-BDF531EE2515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BB1B4839-AD9B-4D3F-98B3-E24386CEB012}" type="pres">
      <dgm:prSet presAssocID="{749EBC2A-F24F-4E4B-BBCC-883A498A6DF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68A7DA-2769-48CD-A2B0-427C0D29C658}" type="pres">
      <dgm:prSet presAssocID="{B3E6C968-B9DA-4944-90D9-9A69BB24CFF4}" presName="sibTrans" presStyleLbl="sibTrans2D1" presStyleIdx="3" presStyleCnt="5"/>
      <dgm:spPr/>
      <dgm:t>
        <a:bodyPr/>
        <a:lstStyle/>
        <a:p>
          <a:endParaRPr lang="ru-RU"/>
        </a:p>
      </dgm:t>
    </dgm:pt>
    <dgm:pt modelId="{8331F85D-376A-4469-A2BF-348494383295}" type="pres">
      <dgm:prSet presAssocID="{B3E6C968-B9DA-4944-90D9-9A69BB24CFF4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E71C4359-ED6B-4A85-9C10-0D51E8893C7B}" type="pres">
      <dgm:prSet presAssocID="{60AE8FDB-135B-4F5F-BCB6-A36AF2854EC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FCF184-6037-4A77-97BE-461262AC31F0}" type="pres">
      <dgm:prSet presAssocID="{A7FA21C7-C29D-4965-B44F-8A7465F2D797}" presName="sibTrans" presStyleLbl="sibTrans2D1" presStyleIdx="4" presStyleCnt="5"/>
      <dgm:spPr/>
      <dgm:t>
        <a:bodyPr/>
        <a:lstStyle/>
        <a:p>
          <a:endParaRPr lang="ru-RU"/>
        </a:p>
      </dgm:t>
    </dgm:pt>
    <dgm:pt modelId="{8B344049-B291-428A-8674-6672601A5320}" type="pres">
      <dgm:prSet presAssocID="{A7FA21C7-C29D-4965-B44F-8A7465F2D797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57118080-118C-464D-A141-B7B13E937F9A}" type="pres">
      <dgm:prSet presAssocID="{61ECE09E-011E-4410-99CE-A4374F0A51A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20C4B6-FCA3-48CB-9D5F-B5ED3F70461D}" type="presOf" srcId="{B3E6C968-B9DA-4944-90D9-9A69BB24CFF4}" destId="{4B68A7DA-2769-48CD-A2B0-427C0D29C658}" srcOrd="0" destOrd="0" presId="urn:microsoft.com/office/officeart/2005/8/layout/process5"/>
    <dgm:cxn modelId="{867D5896-719E-44BF-BF6E-10F676564DDE}" srcId="{5F5D7961-C1D7-4C0F-A77D-6331542973EF}" destId="{E728BF90-B75C-4E32-9883-E7D4665F0A68}" srcOrd="1" destOrd="0" parTransId="{F0669ADD-6966-4D83-BF33-C61693CEDD18}" sibTransId="{D0CF1ABE-BEA4-4BBB-9778-E42F56596B2E}"/>
    <dgm:cxn modelId="{0D4D2B3F-5CE5-4192-8F51-DF9D65B36B1A}" type="presOf" srcId="{88047A67-A094-4D20-B849-16A52E70CA11}" destId="{A141D74A-3E0C-4F71-ACD8-77D18400C255}" srcOrd="0" destOrd="0" presId="urn:microsoft.com/office/officeart/2005/8/layout/process5"/>
    <dgm:cxn modelId="{2E25D50B-2930-4F74-8DF2-C2766A326271}" type="presOf" srcId="{F04BCB8E-A88E-42E6-B2DD-BDF531EE2515}" destId="{9D850F85-5656-476C-AEC8-5CED73D535C2}" srcOrd="1" destOrd="0" presId="urn:microsoft.com/office/officeart/2005/8/layout/process5"/>
    <dgm:cxn modelId="{D0C09787-49FC-42F2-A602-E136518C389B}" type="presOf" srcId="{A7FA21C7-C29D-4965-B44F-8A7465F2D797}" destId="{8B344049-B291-428A-8674-6672601A5320}" srcOrd="1" destOrd="0" presId="urn:microsoft.com/office/officeart/2005/8/layout/process5"/>
    <dgm:cxn modelId="{ADC02C47-7AC6-4D36-ABC9-10F3C85F18F4}" type="presOf" srcId="{E728BF90-B75C-4E32-9883-E7D4665F0A68}" destId="{113E6400-DA24-4D8E-8973-FE4A46CA88AB}" srcOrd="0" destOrd="0" presId="urn:microsoft.com/office/officeart/2005/8/layout/process5"/>
    <dgm:cxn modelId="{06DD54CE-7951-4ECC-B105-57C25F92C65E}" type="presOf" srcId="{A7FA21C7-C29D-4965-B44F-8A7465F2D797}" destId="{40FCF184-6037-4A77-97BE-461262AC31F0}" srcOrd="0" destOrd="0" presId="urn:microsoft.com/office/officeart/2005/8/layout/process5"/>
    <dgm:cxn modelId="{619DB589-C791-4DFB-A619-01C709AEC26D}" type="presOf" srcId="{025F7A5E-1359-4A5D-A21A-EA3529325F4B}" destId="{D13A1BB3-2541-4656-90FF-E1ABF720FB82}" srcOrd="1" destOrd="0" presId="urn:microsoft.com/office/officeart/2005/8/layout/process5"/>
    <dgm:cxn modelId="{99467AAC-6B27-4A8E-9074-C96922DF6E0D}" type="presOf" srcId="{61ECE09E-011E-4410-99CE-A4374F0A51A9}" destId="{57118080-118C-464D-A141-B7B13E937F9A}" srcOrd="0" destOrd="0" presId="urn:microsoft.com/office/officeart/2005/8/layout/process5"/>
    <dgm:cxn modelId="{1EBB6996-4D83-41B3-94E1-82E9A131F2BA}" type="presOf" srcId="{D0CF1ABE-BEA4-4BBB-9778-E42F56596B2E}" destId="{578EF5E0-91ED-478C-AF60-F7E9F904C418}" srcOrd="1" destOrd="0" presId="urn:microsoft.com/office/officeart/2005/8/layout/process5"/>
    <dgm:cxn modelId="{FA9B8449-789A-4F40-BF45-631F5C9257FA}" type="presOf" srcId="{5F5D7961-C1D7-4C0F-A77D-6331542973EF}" destId="{F49B1898-D8FE-4A21-8A91-28A1F225D4DC}" srcOrd="0" destOrd="0" presId="urn:microsoft.com/office/officeart/2005/8/layout/process5"/>
    <dgm:cxn modelId="{A394C1D8-16E6-4C14-BB49-A3AE3396EC15}" type="presOf" srcId="{F04BCB8E-A88E-42E6-B2DD-BDF531EE2515}" destId="{91E5DCDF-16CB-4904-BC07-6E80E2E6608B}" srcOrd="0" destOrd="0" presId="urn:microsoft.com/office/officeart/2005/8/layout/process5"/>
    <dgm:cxn modelId="{A10615D3-F75B-4655-AFAA-177D13C84BFC}" srcId="{5F5D7961-C1D7-4C0F-A77D-6331542973EF}" destId="{6C1C6D52-FB7B-452C-A6A3-4BF89A2D07F5}" srcOrd="0" destOrd="0" parTransId="{FF904BE0-5E75-49F1-9D73-27FA5711B0AF}" sibTransId="{025F7A5E-1359-4A5D-A21A-EA3529325F4B}"/>
    <dgm:cxn modelId="{00CBB2AA-2936-4800-8732-D04CB574A0F1}" type="presOf" srcId="{6C1C6D52-FB7B-452C-A6A3-4BF89A2D07F5}" destId="{0C2FF0CF-C0FF-49C2-9681-490505C28C7A}" srcOrd="0" destOrd="0" presId="urn:microsoft.com/office/officeart/2005/8/layout/process5"/>
    <dgm:cxn modelId="{51862047-0AB9-4B07-B7AF-499B96011E40}" srcId="{5F5D7961-C1D7-4C0F-A77D-6331542973EF}" destId="{88047A67-A094-4D20-B849-16A52E70CA11}" srcOrd="2" destOrd="0" parTransId="{B0A54BAA-9F26-40A4-955F-264CF2B15EAA}" sibTransId="{F04BCB8E-A88E-42E6-B2DD-BDF531EE2515}"/>
    <dgm:cxn modelId="{E48279ED-2FB4-4C4E-B888-EFBAAAA810A0}" srcId="{5F5D7961-C1D7-4C0F-A77D-6331542973EF}" destId="{61ECE09E-011E-4410-99CE-A4374F0A51A9}" srcOrd="5" destOrd="0" parTransId="{4FA4F3AD-8C86-404A-8A09-2210D4A2F870}" sibTransId="{EE584E2B-4FCC-41A1-8649-062F09992CDE}"/>
    <dgm:cxn modelId="{99BB1546-24A2-4A44-8BF9-63D35BCDE507}" srcId="{5F5D7961-C1D7-4C0F-A77D-6331542973EF}" destId="{749EBC2A-F24F-4E4B-BBCC-883A498A6DF6}" srcOrd="3" destOrd="0" parTransId="{2F95FF0B-FEFE-4C6D-9D82-9AF8F59FF4C6}" sibTransId="{B3E6C968-B9DA-4944-90D9-9A69BB24CFF4}"/>
    <dgm:cxn modelId="{CAD03DCA-FC6A-45A7-9319-E60DB411DC6F}" type="presOf" srcId="{D0CF1ABE-BEA4-4BBB-9778-E42F56596B2E}" destId="{5775AB7D-1640-4418-95B3-3969A7F68DDD}" srcOrd="0" destOrd="0" presId="urn:microsoft.com/office/officeart/2005/8/layout/process5"/>
    <dgm:cxn modelId="{A13E6065-3E30-435B-B712-DB7D46064687}" type="presOf" srcId="{025F7A5E-1359-4A5D-A21A-EA3529325F4B}" destId="{9F870A76-0348-479C-AC3E-D21D39DDA0B1}" srcOrd="0" destOrd="0" presId="urn:microsoft.com/office/officeart/2005/8/layout/process5"/>
    <dgm:cxn modelId="{71F7A6EB-1F8D-4EE1-9A52-9CE127F9CA75}" type="presOf" srcId="{749EBC2A-F24F-4E4B-BBCC-883A498A6DF6}" destId="{BB1B4839-AD9B-4D3F-98B3-E24386CEB012}" srcOrd="0" destOrd="0" presId="urn:microsoft.com/office/officeart/2005/8/layout/process5"/>
    <dgm:cxn modelId="{9950CF13-1F30-4F0C-B638-C647B0834ACB}" srcId="{5F5D7961-C1D7-4C0F-A77D-6331542973EF}" destId="{60AE8FDB-135B-4F5F-BCB6-A36AF2854ECB}" srcOrd="4" destOrd="0" parTransId="{E5EB157D-6D9B-4224-B0B0-48837CA4A11B}" sibTransId="{A7FA21C7-C29D-4965-B44F-8A7465F2D797}"/>
    <dgm:cxn modelId="{B9D135E5-6CE1-4D57-B78E-3CC04E7CAAC6}" type="presOf" srcId="{B3E6C968-B9DA-4944-90D9-9A69BB24CFF4}" destId="{8331F85D-376A-4469-A2BF-348494383295}" srcOrd="1" destOrd="0" presId="urn:microsoft.com/office/officeart/2005/8/layout/process5"/>
    <dgm:cxn modelId="{A9AD499D-2DB3-4622-BC73-6073743BF566}" type="presOf" srcId="{60AE8FDB-135B-4F5F-BCB6-A36AF2854ECB}" destId="{E71C4359-ED6B-4A85-9C10-0D51E8893C7B}" srcOrd="0" destOrd="0" presId="urn:microsoft.com/office/officeart/2005/8/layout/process5"/>
    <dgm:cxn modelId="{4CDDD64D-7B74-4363-A27E-7921EBA2B9A7}" type="presParOf" srcId="{F49B1898-D8FE-4A21-8A91-28A1F225D4DC}" destId="{0C2FF0CF-C0FF-49C2-9681-490505C28C7A}" srcOrd="0" destOrd="0" presId="urn:microsoft.com/office/officeart/2005/8/layout/process5"/>
    <dgm:cxn modelId="{B04DD307-436C-4747-88BC-F60543827770}" type="presParOf" srcId="{F49B1898-D8FE-4A21-8A91-28A1F225D4DC}" destId="{9F870A76-0348-479C-AC3E-D21D39DDA0B1}" srcOrd="1" destOrd="0" presId="urn:microsoft.com/office/officeart/2005/8/layout/process5"/>
    <dgm:cxn modelId="{7BDF5321-F461-4591-AE28-74FDFF144574}" type="presParOf" srcId="{9F870A76-0348-479C-AC3E-D21D39DDA0B1}" destId="{D13A1BB3-2541-4656-90FF-E1ABF720FB82}" srcOrd="0" destOrd="0" presId="urn:microsoft.com/office/officeart/2005/8/layout/process5"/>
    <dgm:cxn modelId="{E14DE659-7F4A-416D-8936-3C6B68620DC3}" type="presParOf" srcId="{F49B1898-D8FE-4A21-8A91-28A1F225D4DC}" destId="{113E6400-DA24-4D8E-8973-FE4A46CA88AB}" srcOrd="2" destOrd="0" presId="urn:microsoft.com/office/officeart/2005/8/layout/process5"/>
    <dgm:cxn modelId="{5E0D33BF-0306-4664-8FD3-F5B288C8974A}" type="presParOf" srcId="{F49B1898-D8FE-4A21-8A91-28A1F225D4DC}" destId="{5775AB7D-1640-4418-95B3-3969A7F68DDD}" srcOrd="3" destOrd="0" presId="urn:microsoft.com/office/officeart/2005/8/layout/process5"/>
    <dgm:cxn modelId="{1F1E3198-2B98-4492-B59E-AF561D719FEB}" type="presParOf" srcId="{5775AB7D-1640-4418-95B3-3969A7F68DDD}" destId="{578EF5E0-91ED-478C-AF60-F7E9F904C418}" srcOrd="0" destOrd="0" presId="urn:microsoft.com/office/officeart/2005/8/layout/process5"/>
    <dgm:cxn modelId="{1E9029A8-105B-4AD4-806B-564B6C95AECB}" type="presParOf" srcId="{F49B1898-D8FE-4A21-8A91-28A1F225D4DC}" destId="{A141D74A-3E0C-4F71-ACD8-77D18400C255}" srcOrd="4" destOrd="0" presId="urn:microsoft.com/office/officeart/2005/8/layout/process5"/>
    <dgm:cxn modelId="{2630959E-BB4C-47CF-8AA3-242E1C68A32E}" type="presParOf" srcId="{F49B1898-D8FE-4A21-8A91-28A1F225D4DC}" destId="{91E5DCDF-16CB-4904-BC07-6E80E2E6608B}" srcOrd="5" destOrd="0" presId="urn:microsoft.com/office/officeart/2005/8/layout/process5"/>
    <dgm:cxn modelId="{99762D94-CFF4-4D71-A516-3A34D29E8934}" type="presParOf" srcId="{91E5DCDF-16CB-4904-BC07-6E80E2E6608B}" destId="{9D850F85-5656-476C-AEC8-5CED73D535C2}" srcOrd="0" destOrd="0" presId="urn:microsoft.com/office/officeart/2005/8/layout/process5"/>
    <dgm:cxn modelId="{D53BBAF6-D29E-4696-B642-324C467EAB1C}" type="presParOf" srcId="{F49B1898-D8FE-4A21-8A91-28A1F225D4DC}" destId="{BB1B4839-AD9B-4D3F-98B3-E24386CEB012}" srcOrd="6" destOrd="0" presId="urn:microsoft.com/office/officeart/2005/8/layout/process5"/>
    <dgm:cxn modelId="{50D3AC70-62A3-4EA9-BD6D-B9E719474CF5}" type="presParOf" srcId="{F49B1898-D8FE-4A21-8A91-28A1F225D4DC}" destId="{4B68A7DA-2769-48CD-A2B0-427C0D29C658}" srcOrd="7" destOrd="0" presId="urn:microsoft.com/office/officeart/2005/8/layout/process5"/>
    <dgm:cxn modelId="{F202E554-D434-4B90-A2E5-D1512C7CC3AD}" type="presParOf" srcId="{4B68A7DA-2769-48CD-A2B0-427C0D29C658}" destId="{8331F85D-376A-4469-A2BF-348494383295}" srcOrd="0" destOrd="0" presId="urn:microsoft.com/office/officeart/2005/8/layout/process5"/>
    <dgm:cxn modelId="{3504EEBD-C1D5-4098-87C1-ACF242EC3149}" type="presParOf" srcId="{F49B1898-D8FE-4A21-8A91-28A1F225D4DC}" destId="{E71C4359-ED6B-4A85-9C10-0D51E8893C7B}" srcOrd="8" destOrd="0" presId="urn:microsoft.com/office/officeart/2005/8/layout/process5"/>
    <dgm:cxn modelId="{47DCB0BA-B537-4A4E-802D-0A8C21428CA5}" type="presParOf" srcId="{F49B1898-D8FE-4A21-8A91-28A1F225D4DC}" destId="{40FCF184-6037-4A77-97BE-461262AC31F0}" srcOrd="9" destOrd="0" presId="urn:microsoft.com/office/officeart/2005/8/layout/process5"/>
    <dgm:cxn modelId="{B6726BEB-2A28-4BC7-BD04-9F1C0E3DBB3C}" type="presParOf" srcId="{40FCF184-6037-4A77-97BE-461262AC31F0}" destId="{8B344049-B291-428A-8674-6672601A5320}" srcOrd="0" destOrd="0" presId="urn:microsoft.com/office/officeart/2005/8/layout/process5"/>
    <dgm:cxn modelId="{DF6177F2-DBE6-409F-B30D-C86650BEE02D}" type="presParOf" srcId="{F49B1898-D8FE-4A21-8A91-28A1F225D4DC}" destId="{57118080-118C-464D-A141-B7B13E937F9A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06E4E87-29B6-4AB4-A38E-689B609E0CE4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A6586BA4-D947-47BD-ACD5-52C470961631}">
      <dgm:prSet custT="1"/>
      <dgm:spPr>
        <a:solidFill>
          <a:srgbClr val="92D050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ru-RU" sz="2800" b="0" i="0" baseline="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Сбор статистики по выкупу ТС</a:t>
          </a:r>
        </a:p>
        <a:p>
          <a:pPr rtl="0"/>
          <a:r>
            <a:rPr lang="ru-RU" sz="1600" b="0" i="0" baseline="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Для более точной оценки стоимости выкупа ТС необходимо собирать данные по реальным сделкам</a:t>
          </a:r>
          <a:r>
            <a:rPr lang="en-US" sz="1600" b="0" i="0" baseline="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 (</a:t>
          </a:r>
          <a:r>
            <a:rPr lang="ru-RU" sz="1600" b="0" i="0" baseline="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есть два направления) </a:t>
          </a:r>
          <a:endParaRPr lang="ru-RU" sz="1600" dirty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A9F417B6-B629-454C-BD89-4A62B9A8AF8E}" type="parTrans" cxnId="{EE9B5C74-765D-4FD8-87BB-D1EBBC76C1E7}">
      <dgm:prSet/>
      <dgm:spPr/>
      <dgm:t>
        <a:bodyPr/>
        <a:lstStyle/>
        <a:p>
          <a:endParaRPr lang="ru-RU"/>
        </a:p>
      </dgm:t>
    </dgm:pt>
    <dgm:pt modelId="{7543D385-2B16-4F2E-BF45-0DD59742FA1D}" type="sibTrans" cxnId="{EE9B5C74-765D-4FD8-87BB-D1EBBC76C1E7}">
      <dgm:prSet/>
      <dgm:spPr/>
      <dgm:t>
        <a:bodyPr/>
        <a:lstStyle/>
        <a:p>
          <a:endParaRPr lang="ru-RU"/>
        </a:p>
      </dgm:t>
    </dgm:pt>
    <dgm:pt modelId="{E0FBFB77-73C2-4625-89AE-DFED5F980192}">
      <dgm:prSet custT="1"/>
      <dgm:spPr>
        <a:solidFill>
          <a:schemeClr val="bg1">
            <a:lumMod val="65000"/>
          </a:schemeClr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800" b="0" i="0" baseline="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Качество данных по залогам</a:t>
          </a:r>
        </a:p>
        <a:p>
          <a:r>
            <a:rPr lang="ru-RU" sz="1600" b="0" i="0" baseline="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Получение консолидированных данных по залогам</a:t>
          </a:r>
        </a:p>
      </dgm:t>
    </dgm:pt>
    <dgm:pt modelId="{441A82EE-1CAF-4D0D-BB8E-F4888D8021EF}" type="sibTrans" cxnId="{1B761E7C-07D2-447A-AEE3-C35788FB7046}">
      <dgm:prSet/>
      <dgm:spPr/>
      <dgm:t>
        <a:bodyPr/>
        <a:lstStyle/>
        <a:p>
          <a:endParaRPr lang="ru-RU"/>
        </a:p>
      </dgm:t>
    </dgm:pt>
    <dgm:pt modelId="{123E46B6-6404-468A-8BAB-D6A16E8928F8}" type="parTrans" cxnId="{1B761E7C-07D2-447A-AEE3-C35788FB7046}">
      <dgm:prSet/>
      <dgm:spPr/>
      <dgm:t>
        <a:bodyPr/>
        <a:lstStyle/>
        <a:p>
          <a:endParaRPr lang="ru-RU"/>
        </a:p>
      </dgm:t>
    </dgm:pt>
    <dgm:pt modelId="{F032C8F2-39A4-403E-BE44-84E8E02A7453}">
      <dgm:prSet custT="1"/>
      <dgm:spPr>
        <a:solidFill>
          <a:srgbClr val="FF9900"/>
        </a:solidFill>
        <a:ln>
          <a:noFill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pPr rtl="0"/>
          <a:r>
            <a:rPr lang="ru-RU" sz="2800" b="0" i="0" baseline="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Сбор данных о пробеге</a:t>
          </a:r>
        </a:p>
        <a:p>
          <a:pPr rtl="0"/>
          <a:r>
            <a:rPr lang="ru-RU" sz="1600" b="0" i="0" baseline="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Для проверки актуальности пробега необходимо консолидировать данные о пробегах </a:t>
          </a:r>
          <a:endParaRPr lang="ru-RU" sz="1600" dirty="0">
            <a:latin typeface="Segoe UI Light" panose="020B0502040204020203" pitchFamily="34" charset="0"/>
            <a:cs typeface="Segoe UI Light" panose="020B0502040204020203" pitchFamily="34" charset="0"/>
          </a:endParaRPr>
        </a:p>
      </dgm:t>
    </dgm:pt>
    <dgm:pt modelId="{D276B6A8-94A4-480B-83E0-66ADA1DF7DDF}" type="sibTrans" cxnId="{7A4B5F2A-8620-4626-BD1D-202124645072}">
      <dgm:prSet/>
      <dgm:spPr/>
      <dgm:t>
        <a:bodyPr/>
        <a:lstStyle/>
        <a:p>
          <a:endParaRPr lang="ru-RU"/>
        </a:p>
      </dgm:t>
    </dgm:pt>
    <dgm:pt modelId="{2BA409E7-F393-4654-A771-DB0B38B2175E}" type="parTrans" cxnId="{7A4B5F2A-8620-4626-BD1D-202124645072}">
      <dgm:prSet/>
      <dgm:spPr/>
      <dgm:t>
        <a:bodyPr/>
        <a:lstStyle/>
        <a:p>
          <a:endParaRPr lang="ru-RU"/>
        </a:p>
      </dgm:t>
    </dgm:pt>
    <dgm:pt modelId="{9A8437A3-0636-4834-845B-E6B040BC0A5A}" type="pres">
      <dgm:prSet presAssocID="{306E4E87-29B6-4AB4-A38E-689B609E0CE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05D6C4-4176-45F4-9719-97E7E37E26AD}" type="pres">
      <dgm:prSet presAssocID="{A6586BA4-D947-47BD-ACD5-52C47096163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DD49A4-780C-490A-85A9-2BF46E474380}" type="pres">
      <dgm:prSet presAssocID="{7543D385-2B16-4F2E-BF45-0DD59742FA1D}" presName="sibTrans" presStyleCnt="0"/>
      <dgm:spPr/>
      <dgm:t>
        <a:bodyPr/>
        <a:lstStyle/>
        <a:p>
          <a:endParaRPr lang="ru-RU"/>
        </a:p>
      </dgm:t>
    </dgm:pt>
    <dgm:pt modelId="{672A73C4-DB23-4430-B7D0-192C1C1EE3B5}" type="pres">
      <dgm:prSet presAssocID="{F032C8F2-39A4-403E-BE44-84E8E02A745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3B5E14-C752-4545-B2D5-67CCEEA1CBCE}" type="pres">
      <dgm:prSet presAssocID="{D276B6A8-94A4-480B-83E0-66ADA1DF7DDF}" presName="sibTrans" presStyleCnt="0"/>
      <dgm:spPr/>
      <dgm:t>
        <a:bodyPr/>
        <a:lstStyle/>
        <a:p>
          <a:endParaRPr lang="ru-RU"/>
        </a:p>
      </dgm:t>
    </dgm:pt>
    <dgm:pt modelId="{40EE8B50-4585-47DA-9D28-44EF6587680D}" type="pres">
      <dgm:prSet presAssocID="{E0FBFB77-73C2-4625-89AE-DFED5F98019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830B00-4517-4B5C-84DA-C105F0A540F4}" type="presOf" srcId="{F032C8F2-39A4-403E-BE44-84E8E02A7453}" destId="{672A73C4-DB23-4430-B7D0-192C1C1EE3B5}" srcOrd="0" destOrd="0" presId="urn:microsoft.com/office/officeart/2005/8/layout/default"/>
    <dgm:cxn modelId="{5B6C41E1-2D4D-46BD-B874-E4FF3D7C0D11}" type="presOf" srcId="{A6586BA4-D947-47BD-ACD5-52C470961631}" destId="{4C05D6C4-4176-45F4-9719-97E7E37E26AD}" srcOrd="0" destOrd="0" presId="urn:microsoft.com/office/officeart/2005/8/layout/default"/>
    <dgm:cxn modelId="{1B761E7C-07D2-447A-AEE3-C35788FB7046}" srcId="{306E4E87-29B6-4AB4-A38E-689B609E0CE4}" destId="{E0FBFB77-73C2-4625-89AE-DFED5F980192}" srcOrd="2" destOrd="0" parTransId="{123E46B6-6404-468A-8BAB-D6A16E8928F8}" sibTransId="{441A82EE-1CAF-4D0D-BB8E-F4888D8021EF}"/>
    <dgm:cxn modelId="{7A4B5F2A-8620-4626-BD1D-202124645072}" srcId="{306E4E87-29B6-4AB4-A38E-689B609E0CE4}" destId="{F032C8F2-39A4-403E-BE44-84E8E02A7453}" srcOrd="1" destOrd="0" parTransId="{2BA409E7-F393-4654-A771-DB0B38B2175E}" sibTransId="{D276B6A8-94A4-480B-83E0-66ADA1DF7DDF}"/>
    <dgm:cxn modelId="{EE9B5C74-765D-4FD8-87BB-D1EBBC76C1E7}" srcId="{306E4E87-29B6-4AB4-A38E-689B609E0CE4}" destId="{A6586BA4-D947-47BD-ACD5-52C470961631}" srcOrd="0" destOrd="0" parTransId="{A9F417B6-B629-454C-BD89-4A62B9A8AF8E}" sibTransId="{7543D385-2B16-4F2E-BF45-0DD59742FA1D}"/>
    <dgm:cxn modelId="{B3F66AC2-8032-4921-AADC-5F7F9FA5CCAA}" type="presOf" srcId="{306E4E87-29B6-4AB4-A38E-689B609E0CE4}" destId="{9A8437A3-0636-4834-845B-E6B040BC0A5A}" srcOrd="0" destOrd="0" presId="urn:microsoft.com/office/officeart/2005/8/layout/default"/>
    <dgm:cxn modelId="{C4F39FFC-C20C-4AAD-95B4-754B256F9649}" type="presOf" srcId="{E0FBFB77-73C2-4625-89AE-DFED5F980192}" destId="{40EE8B50-4585-47DA-9D28-44EF6587680D}" srcOrd="0" destOrd="0" presId="urn:microsoft.com/office/officeart/2005/8/layout/default"/>
    <dgm:cxn modelId="{ED1B50A4-54A5-47CF-A6D0-9FB043441D3B}" type="presParOf" srcId="{9A8437A3-0636-4834-845B-E6B040BC0A5A}" destId="{4C05D6C4-4176-45F4-9719-97E7E37E26AD}" srcOrd="0" destOrd="0" presId="urn:microsoft.com/office/officeart/2005/8/layout/default"/>
    <dgm:cxn modelId="{65B37E6E-A21A-42F0-BCE9-63C67A7B0D88}" type="presParOf" srcId="{9A8437A3-0636-4834-845B-E6B040BC0A5A}" destId="{49DD49A4-780C-490A-85A9-2BF46E474380}" srcOrd="1" destOrd="0" presId="urn:microsoft.com/office/officeart/2005/8/layout/default"/>
    <dgm:cxn modelId="{59E2EC32-9818-489D-B5DC-5F175ADAF9DC}" type="presParOf" srcId="{9A8437A3-0636-4834-845B-E6B040BC0A5A}" destId="{672A73C4-DB23-4430-B7D0-192C1C1EE3B5}" srcOrd="2" destOrd="0" presId="urn:microsoft.com/office/officeart/2005/8/layout/default"/>
    <dgm:cxn modelId="{FEBB4EEA-480A-43AB-BFC4-A848C65D6E93}" type="presParOf" srcId="{9A8437A3-0636-4834-845B-E6B040BC0A5A}" destId="{B33B5E14-C752-4545-B2D5-67CCEEA1CBCE}" srcOrd="3" destOrd="0" presId="urn:microsoft.com/office/officeart/2005/8/layout/default"/>
    <dgm:cxn modelId="{C37EA2A3-C568-4ABA-8D34-020878605DD2}" type="presParOf" srcId="{9A8437A3-0636-4834-845B-E6B040BC0A5A}" destId="{40EE8B50-4585-47DA-9D28-44EF6587680D}" srcOrd="4" destOrd="0" presId="urn:microsoft.com/office/officeart/2005/8/layout/defaul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02653E-4F9A-4B27-8C06-ADDC95C34CCF}">
      <dsp:nvSpPr>
        <dsp:cNvPr id="0" name=""/>
        <dsp:cNvSpPr/>
      </dsp:nvSpPr>
      <dsp:spPr>
        <a:xfrm>
          <a:off x="3506" y="139950"/>
          <a:ext cx="2109414" cy="4246505"/>
        </a:xfrm>
        <a:prstGeom prst="roundRect">
          <a:avLst>
            <a:gd name="adj" fmla="val 5000"/>
          </a:avLst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Визуальный осмотр</a:t>
          </a:r>
          <a:endParaRPr lang="ru-RU" sz="2000" kern="1200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 rot="16200000">
        <a:off x="-1526618" y="1670076"/>
        <a:ext cx="3482134" cy="421882"/>
      </dsp:txXfrm>
    </dsp:sp>
    <dsp:sp modelId="{251DC681-D7A9-49D9-9219-2E7C4C3A58A6}">
      <dsp:nvSpPr>
        <dsp:cNvPr id="0" name=""/>
        <dsp:cNvSpPr/>
      </dsp:nvSpPr>
      <dsp:spPr>
        <a:xfrm>
          <a:off x="425389" y="139950"/>
          <a:ext cx="1571514" cy="42465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Диагностика</a:t>
          </a:r>
          <a:endParaRPr lang="ru-RU" sz="1400" kern="1200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Оценка стоимости восстановительного ремонта</a:t>
          </a:r>
          <a:endParaRPr lang="ru-RU" sz="1400" kern="1200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425389" y="139950"/>
        <a:ext cx="1571514" cy="4246505"/>
      </dsp:txXfrm>
    </dsp:sp>
    <dsp:sp modelId="{3E1E3DE8-EAFE-4DA6-8267-BD09870D9496}">
      <dsp:nvSpPr>
        <dsp:cNvPr id="0" name=""/>
        <dsp:cNvSpPr/>
      </dsp:nvSpPr>
      <dsp:spPr>
        <a:xfrm>
          <a:off x="2186751" y="139950"/>
          <a:ext cx="2109414" cy="4246505"/>
        </a:xfrm>
        <a:prstGeom prst="roundRect">
          <a:avLst>
            <a:gd name="adj" fmla="val 5000"/>
          </a:avLst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Анализ в Интернет</a:t>
          </a:r>
          <a:endParaRPr lang="ru-RU" sz="2000" kern="1200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 rot="16200000">
        <a:off x="656625" y="1670076"/>
        <a:ext cx="3482134" cy="421882"/>
      </dsp:txXfrm>
    </dsp:sp>
    <dsp:sp modelId="{3D14EF9B-D511-4607-A3D4-9B16AFD78180}">
      <dsp:nvSpPr>
        <dsp:cNvPr id="0" name=""/>
        <dsp:cNvSpPr/>
      </dsp:nvSpPr>
      <dsp:spPr>
        <a:xfrm rot="5400000">
          <a:off x="1971432" y="1583648"/>
          <a:ext cx="372223" cy="316412"/>
        </a:xfrm>
        <a:prstGeom prst="flowChartExtract">
          <a:avLst/>
        </a:prstGeom>
        <a:solidFill>
          <a:srgbClr val="92D050"/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BF7283-39B6-4E97-98AD-F056D84510A0}">
      <dsp:nvSpPr>
        <dsp:cNvPr id="0" name=""/>
        <dsp:cNvSpPr/>
      </dsp:nvSpPr>
      <dsp:spPr>
        <a:xfrm>
          <a:off x="2608634" y="139950"/>
          <a:ext cx="1571514" cy="42465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Auto.ru</a:t>
          </a:r>
          <a:endParaRPr lang="ru-RU" sz="1400" kern="1200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Avito.ru</a:t>
          </a:r>
          <a:endParaRPr lang="ru-RU" sz="1400" kern="1200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Drom.ru</a:t>
          </a:r>
          <a:endParaRPr lang="ru-RU" sz="1400" kern="1200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Irr.ru</a:t>
          </a:r>
          <a:endParaRPr lang="ru-RU" sz="1400" kern="1200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…</a:t>
          </a:r>
          <a:endParaRPr lang="ru-RU" sz="1400" kern="1200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2608634" y="139950"/>
        <a:ext cx="1571514" cy="4246505"/>
      </dsp:txXfrm>
    </dsp:sp>
    <dsp:sp modelId="{40F43AEA-8880-44F2-AD37-8A43FECC184E}">
      <dsp:nvSpPr>
        <dsp:cNvPr id="0" name=""/>
        <dsp:cNvSpPr/>
      </dsp:nvSpPr>
      <dsp:spPr>
        <a:xfrm>
          <a:off x="4369995" y="139950"/>
          <a:ext cx="2109414" cy="4246505"/>
        </a:xfrm>
        <a:prstGeom prst="roundRect">
          <a:avLst>
            <a:gd name="adj" fmla="val 5000"/>
          </a:avLst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Юридическая чистота</a:t>
          </a:r>
          <a:endParaRPr lang="ru-RU" sz="2000" kern="1200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 rot="16200000">
        <a:off x="2839870" y="1670076"/>
        <a:ext cx="3482134" cy="421882"/>
      </dsp:txXfrm>
    </dsp:sp>
    <dsp:sp modelId="{D4D59051-3C99-4357-B723-A32FC4C967EA}">
      <dsp:nvSpPr>
        <dsp:cNvPr id="0" name=""/>
        <dsp:cNvSpPr/>
      </dsp:nvSpPr>
      <dsp:spPr>
        <a:xfrm rot="5400000">
          <a:off x="4147516" y="1583654"/>
          <a:ext cx="372223" cy="316412"/>
        </a:xfrm>
        <a:prstGeom prst="flowChartExtract">
          <a:avLst/>
        </a:prstGeom>
        <a:solidFill>
          <a:srgbClr val="92D050"/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4F8FE3-DDD1-4674-AB93-298C248D6592}">
      <dsp:nvSpPr>
        <dsp:cNvPr id="0" name=""/>
        <dsp:cNvSpPr/>
      </dsp:nvSpPr>
      <dsp:spPr>
        <a:xfrm>
          <a:off x="4791878" y="139950"/>
          <a:ext cx="1571514" cy="42465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Проверка документов</a:t>
          </a:r>
          <a:endParaRPr lang="ru-RU" sz="1400" kern="1200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Проверка ГИБДД</a:t>
          </a:r>
          <a:endParaRPr lang="ru-RU" sz="1400" kern="1200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Проверка на предмет залога</a:t>
          </a:r>
          <a:endParaRPr lang="ru-RU" sz="1400" kern="120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4791878" y="139950"/>
        <a:ext cx="1571514" cy="4246505"/>
      </dsp:txXfrm>
    </dsp:sp>
    <dsp:sp modelId="{5E0015BB-803D-44C8-9B47-DB16BF6F8216}">
      <dsp:nvSpPr>
        <dsp:cNvPr id="0" name=""/>
        <dsp:cNvSpPr/>
      </dsp:nvSpPr>
      <dsp:spPr>
        <a:xfrm>
          <a:off x="6553240" y="139950"/>
          <a:ext cx="2109414" cy="4246505"/>
        </a:xfrm>
        <a:prstGeom prst="roundRect">
          <a:avLst>
            <a:gd name="adj" fmla="val 5000"/>
          </a:avLst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Принятие решения</a:t>
          </a:r>
          <a:endParaRPr lang="ru-RU" sz="2000" kern="1200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 rot="16200000">
        <a:off x="5023114" y="1670076"/>
        <a:ext cx="3482134" cy="421882"/>
      </dsp:txXfrm>
    </dsp:sp>
    <dsp:sp modelId="{8FB391A4-283A-4036-B9C1-0C45248E86B5}">
      <dsp:nvSpPr>
        <dsp:cNvPr id="0" name=""/>
        <dsp:cNvSpPr/>
      </dsp:nvSpPr>
      <dsp:spPr>
        <a:xfrm rot="5400000">
          <a:off x="6302606" y="1557143"/>
          <a:ext cx="372223" cy="316412"/>
        </a:xfrm>
        <a:prstGeom prst="flowChartExtract">
          <a:avLst/>
        </a:prstGeom>
        <a:solidFill>
          <a:srgbClr val="92D050"/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6963162-556E-4AA1-B551-56A3A58117AC}">
      <dsp:nvSpPr>
        <dsp:cNvPr id="0" name=""/>
        <dsp:cNvSpPr/>
      </dsp:nvSpPr>
      <dsp:spPr>
        <a:xfrm>
          <a:off x="6975123" y="139950"/>
          <a:ext cx="1571514" cy="4246505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Определение итоговой цены покупки</a:t>
          </a:r>
          <a:endParaRPr lang="ru-RU" sz="1400" kern="1200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rPr>
            <a:t>Переговоры с продавцом</a:t>
          </a:r>
          <a:endParaRPr lang="ru-RU" sz="1400" kern="1200" dirty="0">
            <a:solidFill>
              <a:schemeClr val="tx1">
                <a:lumMod val="95000"/>
                <a:lumOff val="5000"/>
              </a:schemeClr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6975123" y="139950"/>
        <a:ext cx="1571514" cy="42465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820F72-3461-450E-A3A8-0A613FA1A09A}">
      <dsp:nvSpPr>
        <dsp:cNvPr id="0" name=""/>
        <dsp:cNvSpPr/>
      </dsp:nvSpPr>
      <dsp:spPr>
        <a:xfrm>
          <a:off x="666947" y="0"/>
          <a:ext cx="7558735" cy="2062923"/>
        </a:xfrm>
        <a:prstGeom prst="rightArrow">
          <a:avLst/>
        </a:prstGeom>
        <a:solidFill>
          <a:srgbClr val="4BACC6"/>
        </a:solidFill>
        <a:ln>
          <a:noFill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B98FB6-11C5-4461-A27C-0363E584E8FA}">
      <dsp:nvSpPr>
        <dsp:cNvPr id="0" name=""/>
        <dsp:cNvSpPr/>
      </dsp:nvSpPr>
      <dsp:spPr>
        <a:xfrm>
          <a:off x="108" y="618876"/>
          <a:ext cx="1301328" cy="8251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Оценка рыночной стоимости</a:t>
          </a:r>
          <a:endParaRPr lang="ru-RU" sz="1600" kern="1200" dirty="0"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40389" y="659157"/>
        <a:ext cx="1220766" cy="744607"/>
      </dsp:txXfrm>
    </dsp:sp>
    <dsp:sp modelId="{CF693EE7-A2D1-4D64-B6B1-49BC5E210FB1}">
      <dsp:nvSpPr>
        <dsp:cNvPr id="0" name=""/>
        <dsp:cNvSpPr/>
      </dsp:nvSpPr>
      <dsp:spPr>
        <a:xfrm>
          <a:off x="1518325" y="618876"/>
          <a:ext cx="1301328" cy="8251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Проверка истории ТС</a:t>
          </a:r>
          <a:endParaRPr lang="ru-RU" sz="1600" kern="1200" dirty="0"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1558606" y="659157"/>
        <a:ext cx="1220766" cy="744607"/>
      </dsp:txXfrm>
    </dsp:sp>
    <dsp:sp modelId="{1BC0930C-1A67-4A05-8880-4D8F2CB79441}">
      <dsp:nvSpPr>
        <dsp:cNvPr id="0" name=""/>
        <dsp:cNvSpPr/>
      </dsp:nvSpPr>
      <dsp:spPr>
        <a:xfrm>
          <a:off x="3036542" y="618876"/>
          <a:ext cx="1301328" cy="8251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Оценка стоимости ремонта</a:t>
          </a:r>
          <a:endParaRPr lang="ru-RU" sz="1600" kern="1200" dirty="0"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3076823" y="659157"/>
        <a:ext cx="1220766" cy="744607"/>
      </dsp:txXfrm>
    </dsp:sp>
    <dsp:sp modelId="{EC0647EA-BE5B-47B3-A2EB-8E5A0BAB7792}">
      <dsp:nvSpPr>
        <dsp:cNvPr id="0" name=""/>
        <dsp:cNvSpPr/>
      </dsp:nvSpPr>
      <dsp:spPr>
        <a:xfrm>
          <a:off x="4554759" y="618876"/>
          <a:ext cx="1301328" cy="8251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Покупка ТС</a:t>
          </a:r>
          <a:endParaRPr lang="ru-RU" sz="1600" kern="1200" dirty="0"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4595040" y="659157"/>
        <a:ext cx="1220766" cy="744607"/>
      </dsp:txXfrm>
    </dsp:sp>
    <dsp:sp modelId="{DEE2F9BE-BA4E-45D5-B104-6B7E2FCEFDE2}">
      <dsp:nvSpPr>
        <dsp:cNvPr id="0" name=""/>
        <dsp:cNvSpPr/>
      </dsp:nvSpPr>
      <dsp:spPr>
        <a:xfrm>
          <a:off x="6072975" y="618876"/>
          <a:ext cx="1301328" cy="8251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Подготовка</a:t>
          </a:r>
          <a:r>
            <a:rPr lang="en-US" sz="16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 </a:t>
          </a:r>
          <a:r>
            <a:rPr lang="ru-RU" sz="16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ТС</a:t>
          </a:r>
          <a:r>
            <a:rPr lang="ru-RU" sz="12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 </a:t>
          </a:r>
          <a:endParaRPr lang="ru-RU" sz="1200" kern="1200" dirty="0"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6113256" y="659157"/>
        <a:ext cx="1220766" cy="744607"/>
      </dsp:txXfrm>
    </dsp:sp>
    <dsp:sp modelId="{86FBEE1D-B552-4DC0-ACE2-F18612EDE7BB}">
      <dsp:nvSpPr>
        <dsp:cNvPr id="0" name=""/>
        <dsp:cNvSpPr/>
      </dsp:nvSpPr>
      <dsp:spPr>
        <a:xfrm>
          <a:off x="7591192" y="618876"/>
          <a:ext cx="1301328" cy="8251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Продажа ТС</a:t>
          </a:r>
          <a:endParaRPr lang="ru-RU" sz="1600" kern="1200" dirty="0"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7631473" y="659157"/>
        <a:ext cx="1220766" cy="7446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0DC05F-9724-40C7-9D09-21BA51FA9C27}">
      <dsp:nvSpPr>
        <dsp:cNvPr id="0" name=""/>
        <dsp:cNvSpPr/>
      </dsp:nvSpPr>
      <dsp:spPr>
        <a:xfrm>
          <a:off x="1568" y="1211501"/>
          <a:ext cx="2487878" cy="1714148"/>
        </a:xfrm>
        <a:prstGeom prst="roundRect">
          <a:avLst/>
        </a:prstGeom>
        <a:solidFill>
          <a:srgbClr val="FF9900"/>
        </a:solidFill>
        <a:ln w="25400" cap="flat" cmpd="sng" algn="ctr">
          <a:noFill/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8044F-483E-454B-8A0C-51F75DD380D8}">
      <dsp:nvSpPr>
        <dsp:cNvPr id="0" name=""/>
        <dsp:cNvSpPr/>
      </dsp:nvSpPr>
      <dsp:spPr>
        <a:xfrm>
          <a:off x="1568" y="2930603"/>
          <a:ext cx="2487878" cy="9230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среднее время на оценку ТС</a:t>
          </a:r>
          <a:endParaRPr lang="ru-RU" sz="1800" kern="1200" dirty="0"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1568" y="2930603"/>
        <a:ext cx="2487878" cy="923002"/>
      </dsp:txXfrm>
    </dsp:sp>
    <dsp:sp modelId="{60FF3F02-4B34-45FA-9C99-05CEBD2DE4F9}">
      <dsp:nvSpPr>
        <dsp:cNvPr id="0" name=""/>
        <dsp:cNvSpPr/>
      </dsp:nvSpPr>
      <dsp:spPr>
        <a:xfrm>
          <a:off x="2738338" y="1216454"/>
          <a:ext cx="2487878" cy="1714148"/>
        </a:xfrm>
        <a:prstGeom prst="roundRect">
          <a:avLst/>
        </a:prstGeom>
        <a:solidFill>
          <a:srgbClr val="92D050"/>
        </a:solidFill>
        <a:ln w="25400" cap="flat" cmpd="sng" algn="ctr">
          <a:noFill/>
          <a:prstDash val="solid"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FE50CD-7153-4D37-A9A5-244B71B2ABF8}">
      <dsp:nvSpPr>
        <dsp:cNvPr id="0" name=""/>
        <dsp:cNvSpPr/>
      </dsp:nvSpPr>
      <dsp:spPr>
        <a:xfrm>
          <a:off x="2738338" y="2930603"/>
          <a:ext cx="2487878" cy="9230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увеличение прибыли от продажи ТС</a:t>
          </a:r>
          <a:endParaRPr lang="ru-RU" sz="1800" kern="1200" dirty="0"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2738338" y="2930603"/>
        <a:ext cx="2487878" cy="923002"/>
      </dsp:txXfrm>
    </dsp:sp>
    <dsp:sp modelId="{07D79037-0F38-465D-855F-25399606AE82}">
      <dsp:nvSpPr>
        <dsp:cNvPr id="0" name=""/>
        <dsp:cNvSpPr/>
      </dsp:nvSpPr>
      <dsp:spPr>
        <a:xfrm>
          <a:off x="5476677" y="1245321"/>
          <a:ext cx="2487878" cy="1714148"/>
        </a:xfrm>
        <a:prstGeom prst="roundRect">
          <a:avLst/>
        </a:prstGeom>
        <a:solidFill>
          <a:srgbClr val="4BACC6"/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F95270-A7E0-4AEB-8599-B9CB7600DE3D}">
      <dsp:nvSpPr>
        <dsp:cNvPr id="0" name=""/>
        <dsp:cNvSpPr/>
      </dsp:nvSpPr>
      <dsp:spPr>
        <a:xfrm>
          <a:off x="5475109" y="2930603"/>
          <a:ext cx="2487878" cy="9230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срок реализации через аукцион</a:t>
          </a:r>
          <a:endParaRPr lang="ru-RU" sz="1800" kern="1200" dirty="0"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5475109" y="2930603"/>
        <a:ext cx="2487878" cy="9230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820F72-3461-450E-A3A8-0A613FA1A09A}">
      <dsp:nvSpPr>
        <dsp:cNvPr id="0" name=""/>
        <dsp:cNvSpPr/>
      </dsp:nvSpPr>
      <dsp:spPr>
        <a:xfrm>
          <a:off x="666947" y="0"/>
          <a:ext cx="7558735" cy="2062923"/>
        </a:xfrm>
        <a:prstGeom prst="rightArrow">
          <a:avLst/>
        </a:prstGeom>
        <a:solidFill>
          <a:srgbClr val="4BACC6"/>
        </a:solidFill>
        <a:ln>
          <a:noFill/>
        </a:ln>
        <a:effectLst>
          <a:outerShdw blurRad="50800" dist="38100" algn="l" rotWithShape="0">
            <a:prstClr val="black">
              <a:alpha val="40000"/>
            </a:prst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B98FB6-11C5-4461-A27C-0363E584E8FA}">
      <dsp:nvSpPr>
        <dsp:cNvPr id="0" name=""/>
        <dsp:cNvSpPr/>
      </dsp:nvSpPr>
      <dsp:spPr>
        <a:xfrm>
          <a:off x="108" y="618876"/>
          <a:ext cx="1301328" cy="8251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Оценка рыночной стоимости</a:t>
          </a:r>
          <a:endParaRPr lang="ru-RU" sz="1600" kern="1200" dirty="0"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40389" y="659157"/>
        <a:ext cx="1220766" cy="744607"/>
      </dsp:txXfrm>
    </dsp:sp>
    <dsp:sp modelId="{CF693EE7-A2D1-4D64-B6B1-49BC5E210FB1}">
      <dsp:nvSpPr>
        <dsp:cNvPr id="0" name=""/>
        <dsp:cNvSpPr/>
      </dsp:nvSpPr>
      <dsp:spPr>
        <a:xfrm>
          <a:off x="1518325" y="618876"/>
          <a:ext cx="1301328" cy="8251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Проверка истории ТС</a:t>
          </a:r>
          <a:endParaRPr lang="ru-RU" sz="1600" kern="1200" dirty="0"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1558606" y="659157"/>
        <a:ext cx="1220766" cy="744607"/>
      </dsp:txXfrm>
    </dsp:sp>
    <dsp:sp modelId="{1BC0930C-1A67-4A05-8880-4D8F2CB79441}">
      <dsp:nvSpPr>
        <dsp:cNvPr id="0" name=""/>
        <dsp:cNvSpPr/>
      </dsp:nvSpPr>
      <dsp:spPr>
        <a:xfrm>
          <a:off x="3036542" y="618876"/>
          <a:ext cx="1301328" cy="8251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Оценка стоимости ремонта</a:t>
          </a:r>
          <a:endParaRPr lang="ru-RU" sz="1600" kern="1200" dirty="0"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3076823" y="659157"/>
        <a:ext cx="1220766" cy="744607"/>
      </dsp:txXfrm>
    </dsp:sp>
    <dsp:sp modelId="{EC0647EA-BE5B-47B3-A2EB-8E5A0BAB7792}">
      <dsp:nvSpPr>
        <dsp:cNvPr id="0" name=""/>
        <dsp:cNvSpPr/>
      </dsp:nvSpPr>
      <dsp:spPr>
        <a:xfrm>
          <a:off x="4554759" y="618876"/>
          <a:ext cx="1301328" cy="8251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Покупка ТС</a:t>
          </a:r>
          <a:endParaRPr lang="ru-RU" sz="1600" kern="1200" dirty="0"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4595040" y="659157"/>
        <a:ext cx="1220766" cy="744607"/>
      </dsp:txXfrm>
    </dsp:sp>
    <dsp:sp modelId="{DEE2F9BE-BA4E-45D5-B104-6B7E2FCEFDE2}">
      <dsp:nvSpPr>
        <dsp:cNvPr id="0" name=""/>
        <dsp:cNvSpPr/>
      </dsp:nvSpPr>
      <dsp:spPr>
        <a:xfrm>
          <a:off x="6072975" y="618876"/>
          <a:ext cx="1301328" cy="8251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Подготовка</a:t>
          </a:r>
          <a:r>
            <a:rPr lang="en-US" sz="16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 </a:t>
          </a:r>
          <a:r>
            <a:rPr lang="ru-RU" sz="16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ТС</a:t>
          </a:r>
          <a:r>
            <a:rPr lang="ru-RU" sz="12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 </a:t>
          </a:r>
          <a:endParaRPr lang="ru-RU" sz="1200" kern="1200" dirty="0"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6113256" y="659157"/>
        <a:ext cx="1220766" cy="744607"/>
      </dsp:txXfrm>
    </dsp:sp>
    <dsp:sp modelId="{86FBEE1D-B552-4DC0-ACE2-F18612EDE7BB}">
      <dsp:nvSpPr>
        <dsp:cNvPr id="0" name=""/>
        <dsp:cNvSpPr/>
      </dsp:nvSpPr>
      <dsp:spPr>
        <a:xfrm>
          <a:off x="7591192" y="618876"/>
          <a:ext cx="1301328" cy="8251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Продажа ТС</a:t>
          </a:r>
          <a:endParaRPr lang="ru-RU" sz="1600" kern="1200" dirty="0"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7631473" y="659157"/>
        <a:ext cx="1220766" cy="74460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2FF0CF-C0FF-49C2-9681-490505C28C7A}">
      <dsp:nvSpPr>
        <dsp:cNvPr id="0" name=""/>
        <dsp:cNvSpPr/>
      </dsp:nvSpPr>
      <dsp:spPr>
        <a:xfrm>
          <a:off x="7815" y="841227"/>
          <a:ext cx="2336052" cy="1401631"/>
        </a:xfrm>
        <a:prstGeom prst="roundRect">
          <a:avLst>
            <a:gd name="adj" fmla="val 10000"/>
          </a:avLst>
        </a:prstGeom>
        <a:solidFill>
          <a:srgbClr val="FF9900"/>
        </a:solidFill>
        <a:ln w="25400" cap="flat" cmpd="sng" algn="ctr">
          <a:noFill/>
          <a:prstDash val="solid"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Подписание договора</a:t>
          </a:r>
          <a:endParaRPr lang="ru-RU" sz="2400" kern="1200" dirty="0"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48867" y="882279"/>
        <a:ext cx="2253948" cy="1319527"/>
      </dsp:txXfrm>
    </dsp:sp>
    <dsp:sp modelId="{9F870A76-0348-479C-AC3E-D21D39DDA0B1}">
      <dsp:nvSpPr>
        <dsp:cNvPr id="0" name=""/>
        <dsp:cNvSpPr/>
      </dsp:nvSpPr>
      <dsp:spPr>
        <a:xfrm>
          <a:off x="2549440" y="1252372"/>
          <a:ext cx="495243" cy="579340"/>
        </a:xfrm>
        <a:prstGeom prst="rightArrow">
          <a:avLst>
            <a:gd name="adj1" fmla="val 60000"/>
            <a:gd name="adj2" fmla="val 50000"/>
          </a:avLst>
        </a:prstGeom>
        <a:solidFill>
          <a:srgbClr val="FF99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2549440" y="1368240"/>
        <a:ext cx="346670" cy="347604"/>
      </dsp:txXfrm>
    </dsp:sp>
    <dsp:sp modelId="{113E6400-DA24-4D8E-8973-FE4A46CA88AB}">
      <dsp:nvSpPr>
        <dsp:cNvPr id="0" name=""/>
        <dsp:cNvSpPr/>
      </dsp:nvSpPr>
      <dsp:spPr>
        <a:xfrm>
          <a:off x="3278288" y="841227"/>
          <a:ext cx="2336052" cy="1401631"/>
        </a:xfrm>
        <a:prstGeom prst="roundRect">
          <a:avLst>
            <a:gd name="adj" fmla="val 10000"/>
          </a:avLst>
        </a:prstGeom>
        <a:solidFill>
          <a:srgbClr val="FF9900"/>
        </a:solidFill>
        <a:ln w="25400" cap="flat" cmpd="sng" algn="ctr">
          <a:noFill/>
          <a:prstDash val="solid"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Подключение</a:t>
          </a:r>
          <a:endParaRPr lang="ru-RU" sz="2400" kern="1200" dirty="0"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3319340" y="882279"/>
        <a:ext cx="2253948" cy="1319527"/>
      </dsp:txXfrm>
    </dsp:sp>
    <dsp:sp modelId="{5775AB7D-1640-4418-95B3-3969A7F68DDD}">
      <dsp:nvSpPr>
        <dsp:cNvPr id="0" name=""/>
        <dsp:cNvSpPr/>
      </dsp:nvSpPr>
      <dsp:spPr>
        <a:xfrm>
          <a:off x="5819913" y="1252372"/>
          <a:ext cx="495243" cy="579340"/>
        </a:xfrm>
        <a:prstGeom prst="rightArrow">
          <a:avLst>
            <a:gd name="adj1" fmla="val 60000"/>
            <a:gd name="adj2" fmla="val 50000"/>
          </a:avLst>
        </a:prstGeom>
        <a:solidFill>
          <a:srgbClr val="FF99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5819913" y="1368240"/>
        <a:ext cx="346670" cy="347604"/>
      </dsp:txXfrm>
    </dsp:sp>
    <dsp:sp modelId="{A141D74A-3E0C-4F71-ACD8-77D18400C255}">
      <dsp:nvSpPr>
        <dsp:cNvPr id="0" name=""/>
        <dsp:cNvSpPr/>
      </dsp:nvSpPr>
      <dsp:spPr>
        <a:xfrm>
          <a:off x="6548761" y="841227"/>
          <a:ext cx="2336052" cy="1401631"/>
        </a:xfrm>
        <a:prstGeom prst="roundRect">
          <a:avLst>
            <a:gd name="adj" fmla="val 10000"/>
          </a:avLst>
        </a:prstGeom>
        <a:solidFill>
          <a:srgbClr val="FF9900"/>
        </a:solidFill>
        <a:ln w="25400" cap="flat" cmpd="sng" algn="ctr">
          <a:noFill/>
          <a:prstDash val="solid"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>
              <a:latin typeface="Segoe UI Light" panose="020B0502040204020203" pitchFamily="34" charset="0"/>
              <a:cs typeface="Segoe UI Light" panose="020B0502040204020203" pitchFamily="34" charset="0"/>
            </a:rPr>
            <a:t>Обучение</a:t>
          </a:r>
          <a:r>
            <a:rPr lang="ru-RU" sz="2400" kern="1200" baseline="0" smtClean="0">
              <a:latin typeface="Segoe UI Light" panose="020B0502040204020203" pitchFamily="34" charset="0"/>
              <a:cs typeface="Segoe UI Light" panose="020B0502040204020203" pitchFamily="34" charset="0"/>
            </a:rPr>
            <a:t> </a:t>
          </a:r>
          <a:endParaRPr lang="ru-RU" sz="2400" kern="1200" dirty="0"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6589813" y="882279"/>
        <a:ext cx="2253948" cy="1319527"/>
      </dsp:txXfrm>
    </dsp:sp>
    <dsp:sp modelId="{91E5DCDF-16CB-4904-BC07-6E80E2E6608B}">
      <dsp:nvSpPr>
        <dsp:cNvPr id="0" name=""/>
        <dsp:cNvSpPr/>
      </dsp:nvSpPr>
      <dsp:spPr>
        <a:xfrm rot="5400000">
          <a:off x="7469166" y="2406382"/>
          <a:ext cx="495243" cy="579340"/>
        </a:xfrm>
        <a:prstGeom prst="rightArrow">
          <a:avLst>
            <a:gd name="adj1" fmla="val 60000"/>
            <a:gd name="adj2" fmla="val 50000"/>
          </a:avLst>
        </a:prstGeom>
        <a:solidFill>
          <a:srgbClr val="FF99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 rot="-5400000">
        <a:off x="7542986" y="2448431"/>
        <a:ext cx="347604" cy="346670"/>
      </dsp:txXfrm>
    </dsp:sp>
    <dsp:sp modelId="{BB1B4839-AD9B-4D3F-98B3-E24386CEB012}">
      <dsp:nvSpPr>
        <dsp:cNvPr id="0" name=""/>
        <dsp:cNvSpPr/>
      </dsp:nvSpPr>
      <dsp:spPr>
        <a:xfrm>
          <a:off x="6548761" y="3177279"/>
          <a:ext cx="2336052" cy="1401631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Интеграция</a:t>
          </a:r>
          <a:endParaRPr lang="ru-RU" sz="2400" kern="1200" dirty="0"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6589813" y="3218331"/>
        <a:ext cx="2253948" cy="1319527"/>
      </dsp:txXfrm>
    </dsp:sp>
    <dsp:sp modelId="{4B68A7DA-2769-48CD-A2B0-427C0D29C658}">
      <dsp:nvSpPr>
        <dsp:cNvPr id="0" name=""/>
        <dsp:cNvSpPr/>
      </dsp:nvSpPr>
      <dsp:spPr>
        <a:xfrm rot="10800000">
          <a:off x="5847946" y="3588424"/>
          <a:ext cx="495243" cy="579340"/>
        </a:xfrm>
        <a:prstGeom prst="rightArrow">
          <a:avLst>
            <a:gd name="adj1" fmla="val 60000"/>
            <a:gd name="adj2" fmla="val 50000"/>
          </a:avLst>
        </a:prstGeom>
        <a:solidFill>
          <a:srgbClr val="FF99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 rot="10800000">
        <a:off x="5996519" y="3704292"/>
        <a:ext cx="346670" cy="347604"/>
      </dsp:txXfrm>
    </dsp:sp>
    <dsp:sp modelId="{E71C4359-ED6B-4A85-9C10-0D51E8893C7B}">
      <dsp:nvSpPr>
        <dsp:cNvPr id="0" name=""/>
        <dsp:cNvSpPr/>
      </dsp:nvSpPr>
      <dsp:spPr>
        <a:xfrm>
          <a:off x="3278288" y="3177279"/>
          <a:ext cx="2336052" cy="1401631"/>
        </a:xfrm>
        <a:prstGeom prst="roundRect">
          <a:avLst>
            <a:gd name="adj" fmla="val 10000"/>
          </a:avLst>
        </a:prstGeom>
        <a:solidFill>
          <a:srgbClr val="FF9900"/>
        </a:solidFill>
        <a:ln w="25400" cap="flat" cmpd="sng" algn="ctr">
          <a:noFill/>
          <a:prstDash val="solid"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Запуск</a:t>
          </a:r>
          <a:endParaRPr lang="ru-RU" sz="2400" kern="1200" dirty="0"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3319340" y="3218331"/>
        <a:ext cx="2253948" cy="1319527"/>
      </dsp:txXfrm>
    </dsp:sp>
    <dsp:sp modelId="{40FCF184-6037-4A77-97BE-461262AC31F0}">
      <dsp:nvSpPr>
        <dsp:cNvPr id="0" name=""/>
        <dsp:cNvSpPr/>
      </dsp:nvSpPr>
      <dsp:spPr>
        <a:xfrm rot="10800000">
          <a:off x="2577473" y="3588424"/>
          <a:ext cx="495243" cy="579340"/>
        </a:xfrm>
        <a:prstGeom prst="rightArrow">
          <a:avLst>
            <a:gd name="adj1" fmla="val 60000"/>
            <a:gd name="adj2" fmla="val 50000"/>
          </a:avLst>
        </a:prstGeom>
        <a:solidFill>
          <a:srgbClr val="FF99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>
            <a:solidFill>
              <a:schemeClr val="tx1"/>
            </a:solidFill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 rot="10800000">
        <a:off x="2726046" y="3704292"/>
        <a:ext cx="346670" cy="347604"/>
      </dsp:txXfrm>
    </dsp:sp>
    <dsp:sp modelId="{57118080-118C-464D-A141-B7B13E937F9A}">
      <dsp:nvSpPr>
        <dsp:cNvPr id="0" name=""/>
        <dsp:cNvSpPr/>
      </dsp:nvSpPr>
      <dsp:spPr>
        <a:xfrm>
          <a:off x="7815" y="3177279"/>
          <a:ext cx="2336052" cy="1401631"/>
        </a:xfrm>
        <a:prstGeom prst="roundRect">
          <a:avLst>
            <a:gd name="adj" fmla="val 10000"/>
          </a:avLst>
        </a:prstGeom>
        <a:solidFill>
          <a:srgbClr val="FF9900"/>
        </a:solidFill>
        <a:ln w="25400" cap="flat" cmpd="sng" algn="ctr">
          <a:noFill/>
          <a:prstDash val="solid"/>
        </a:ln>
        <a:effectLst>
          <a:outerShdw blurRad="63500" dist="25400" sx="102000" sy="102000" algn="ctr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Поддержка</a:t>
          </a:r>
          <a:endParaRPr lang="ru-RU" sz="2400" kern="1200" dirty="0"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48867" y="3218331"/>
        <a:ext cx="2253948" cy="131952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05D6C4-4176-45F4-9719-97E7E37E26AD}">
      <dsp:nvSpPr>
        <dsp:cNvPr id="0" name=""/>
        <dsp:cNvSpPr/>
      </dsp:nvSpPr>
      <dsp:spPr>
        <a:xfrm>
          <a:off x="365438" y="1044"/>
          <a:ext cx="3779228" cy="2267537"/>
        </a:xfrm>
        <a:prstGeom prst="rect">
          <a:avLst/>
        </a:prstGeom>
        <a:solidFill>
          <a:srgbClr val="92D050"/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0" kern="1200" baseline="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Сбор статистики по выкупу ТС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Для более точной оценки стоимости выкупа ТС необходимо собирать данные по реальным сделкам</a:t>
          </a:r>
          <a:r>
            <a:rPr lang="en-US" sz="1600" b="0" i="0" kern="1200" baseline="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 (</a:t>
          </a:r>
          <a:r>
            <a:rPr lang="ru-RU" sz="1600" b="0" i="0" kern="1200" baseline="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есть два направления) </a:t>
          </a:r>
          <a:endParaRPr lang="ru-RU" sz="1600" kern="1200" dirty="0"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365438" y="1044"/>
        <a:ext cx="3779228" cy="2267537"/>
      </dsp:txXfrm>
    </dsp:sp>
    <dsp:sp modelId="{672A73C4-DB23-4430-B7D0-192C1C1EE3B5}">
      <dsp:nvSpPr>
        <dsp:cNvPr id="0" name=""/>
        <dsp:cNvSpPr/>
      </dsp:nvSpPr>
      <dsp:spPr>
        <a:xfrm>
          <a:off x="4522589" y="1044"/>
          <a:ext cx="3779228" cy="2267537"/>
        </a:xfrm>
        <a:prstGeom prst="rect">
          <a:avLst/>
        </a:prstGeom>
        <a:solidFill>
          <a:srgbClr val="FF9900"/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0" kern="1200" baseline="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Сбор данных о пробеге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Для проверки актуальности пробега необходимо консолидировать данные о пробегах </a:t>
          </a:r>
          <a:endParaRPr lang="ru-RU" sz="1600" kern="1200" dirty="0">
            <a:latin typeface="Segoe UI Light" panose="020B0502040204020203" pitchFamily="34" charset="0"/>
            <a:cs typeface="Segoe UI Light" panose="020B0502040204020203" pitchFamily="34" charset="0"/>
          </a:endParaRPr>
        </a:p>
      </dsp:txBody>
      <dsp:txXfrm>
        <a:off x="4522589" y="1044"/>
        <a:ext cx="3779228" cy="2267537"/>
      </dsp:txXfrm>
    </dsp:sp>
    <dsp:sp modelId="{40EE8B50-4585-47DA-9D28-44EF6587680D}">
      <dsp:nvSpPr>
        <dsp:cNvPr id="0" name=""/>
        <dsp:cNvSpPr/>
      </dsp:nvSpPr>
      <dsp:spPr>
        <a:xfrm>
          <a:off x="2444014" y="2646504"/>
          <a:ext cx="3779228" cy="2267537"/>
        </a:xfrm>
        <a:prstGeom prst="rect">
          <a:avLst/>
        </a:prstGeom>
        <a:solidFill>
          <a:schemeClr val="bg1">
            <a:lumMod val="65000"/>
          </a:schemeClr>
        </a:solidFill>
        <a:ln w="25400" cap="flat" cmpd="sng" algn="ctr">
          <a:noFill/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i="0" kern="1200" baseline="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Качество данных по залогам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kern="1200" baseline="0" dirty="0" smtClean="0">
              <a:latin typeface="Segoe UI Light" panose="020B0502040204020203" pitchFamily="34" charset="0"/>
              <a:cs typeface="Segoe UI Light" panose="020B0502040204020203" pitchFamily="34" charset="0"/>
            </a:rPr>
            <a:t>Получение консолидированных данных по залогам</a:t>
          </a:r>
        </a:p>
      </dsp:txBody>
      <dsp:txXfrm>
        <a:off x="2444014" y="2646504"/>
        <a:ext cx="3779228" cy="22675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131DE-A6A4-4440-B5C7-2E4A5D1F3BCF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393CD-C6BC-44BB-9A4F-7A3B7EF94A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3818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E0A1F-6A8B-4670-8544-408BBFD2B987}" type="datetimeFigureOut">
              <a:rPr lang="ru-RU" smtClean="0"/>
              <a:t>27.11.2015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13ED1-032C-41BD-A558-75C457D1A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481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За январь-октябрь 2015 года реализовано: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1 322 681 новых автомобилей (-34%)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4,1 млн автомобилей с пробегом (-19.2%)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I </a:t>
            </a:r>
            <a:r>
              <a:rPr lang="ru-RU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полугодие 2015 (ТОП-100):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доля выручки от продажи новых автомобилей сократилась на 7%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рост бизнеса по торговле автомобилями с пробегом показал рост почти на 2%. </a:t>
            </a:r>
            <a:endParaRPr lang="ru-RU" sz="2000" b="1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13ED1-032C-41BD-A558-75C457D1AA5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249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9F7A6-D392-DE47-9A71-44B97327C47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5694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C9F7A6-D392-DE47-9A71-44B97327C47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4793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 algn="just">
              <a:buFont typeface="Arial" panose="020B0604020202020204" pitchFamily="34" charset="0"/>
              <a:buNone/>
            </a:pPr>
            <a:r>
              <a:rPr lang="ru-RU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Время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Получение всей информации и печать отчета по одной кнопке после ввода 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VIN. </a:t>
            </a:r>
            <a:endParaRPr lang="ru-RU" sz="2000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Расчет стоимости восстановительного ремонта</a:t>
            </a:r>
            <a:r>
              <a:rPr lang="en-US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endParaRPr lang="ru-RU" sz="2000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Автоматизированное создание аукциона по продаже автомобиля</a:t>
            </a: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;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Работа с ПК и планшетов</a:t>
            </a:r>
          </a:p>
          <a:p>
            <a:pPr marL="457200" lvl="1" indent="0" algn="just">
              <a:buFont typeface="Arial" panose="020B0604020202020204" pitchFamily="34" charset="0"/>
              <a:buNone/>
            </a:pPr>
            <a:endParaRPr lang="ru-RU" sz="2000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457200" lvl="1" indent="0" algn="just">
              <a:buFont typeface="Arial" panose="020B0604020202020204" pitchFamily="34" charset="0"/>
              <a:buNone/>
            </a:pPr>
            <a:r>
              <a:rPr lang="ru-RU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Рентабельность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Контроль всего процесса покупки/продажи автомобиля с пробегом;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Быстрая (до 1 недели) реализация выставленного автомобиля на аукцион;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Накопление статистики по продажам для более точной аналитики склада;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Исключение человеческого фактора при принятии решения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ru-RU" sz="2000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Повышение доверия со стороны покупателей автомобилей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ru-RU" sz="2000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13ED1-032C-41BD-A558-75C457D1AA5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34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ECD5DE8D-F681-41AF-86C4-7D42C98BF86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hteck 6"/>
          <p:cNvSpPr/>
          <p:nvPr/>
        </p:nvSpPr>
        <p:spPr>
          <a:xfrm>
            <a:off x="0" y="92025"/>
            <a:ext cx="7336692" cy="7637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10" name="Bild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5" t="2922" r="1005" b="7676"/>
          <a:stretch/>
        </p:blipFill>
        <p:spPr>
          <a:xfrm>
            <a:off x="1" y="474624"/>
            <a:ext cx="7505072" cy="520804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057770" y="5264237"/>
            <a:ext cx="5940047" cy="571626"/>
          </a:xfrm>
        </p:spPr>
        <p:txBody>
          <a:bodyPr>
            <a:normAutofit/>
          </a:bodyPr>
          <a:lstStyle>
            <a:lvl1pPr marL="0" indent="0" algn="r">
              <a:buNone/>
              <a:defRPr sz="16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Prague I Date I Derek Cummins (Arial, 16 Pt, Regular)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396482" y="4849030"/>
            <a:ext cx="4601334" cy="473820"/>
          </a:xfrm>
          <a:prstGeom prst="rect">
            <a:avLst/>
          </a:prstGeom>
        </p:spPr>
        <p:txBody>
          <a:bodyPr/>
          <a:lstStyle>
            <a:lvl1pPr algn="r">
              <a:defRPr sz="2200" b="1" i="0" baseline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Title headline (Arial, 22 Pt, Bold)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85989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Balken_groß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0587"/>
            <a:ext cx="6916440" cy="1879550"/>
          </a:xfrm>
          <a:prstGeom prst="rect">
            <a:avLst/>
          </a:prstGeo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9D9D9"/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8" name="Rechteck 7"/>
          <p:cNvSpPr/>
          <p:nvPr userDrawn="1"/>
        </p:nvSpPr>
        <p:spPr>
          <a:xfrm>
            <a:off x="0" y="68385"/>
            <a:ext cx="7336692" cy="8303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54468" y="2369052"/>
            <a:ext cx="5512373" cy="801091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6155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052" y="285181"/>
            <a:ext cx="8434749" cy="478692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2051" y="1172258"/>
            <a:ext cx="4245337" cy="668325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52052" y="2012463"/>
            <a:ext cx="4245337" cy="366346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848226" y="1151438"/>
            <a:ext cx="4041775" cy="668325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48226" y="2012464"/>
            <a:ext cx="4041775" cy="3663460"/>
          </a:xfrm>
        </p:spPr>
        <p:txBody>
          <a:bodyPr>
            <a:normAutofit/>
          </a:bodyPr>
          <a:lstStyle>
            <a:lvl1pPr>
              <a:defRPr sz="1600" b="0" i="0">
                <a:latin typeface="Arial"/>
                <a:cs typeface="Arial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‹#›</a:t>
            </a:fld>
            <a:endParaRPr lang="de-DE"/>
          </a:p>
        </p:txBody>
      </p:sp>
      <p:sp>
        <p:nvSpPr>
          <p:cNvPr id="10" name="Textplatzhalter 2"/>
          <p:cNvSpPr>
            <a:spLocks noGrp="1"/>
          </p:cNvSpPr>
          <p:nvPr>
            <p:ph type="body" idx="13"/>
          </p:nvPr>
        </p:nvSpPr>
        <p:spPr>
          <a:xfrm>
            <a:off x="252051" y="784145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7592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8288" y="271761"/>
            <a:ext cx="6452943" cy="488516"/>
          </a:xfrm>
          <a:prstGeom prst="rect">
            <a:avLst/>
          </a:prstGeom>
        </p:spPr>
        <p:txBody>
          <a:bodyPr anchor="b"/>
          <a:lstStyle>
            <a:lvl1pPr algn="l"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68288" y="1839195"/>
            <a:ext cx="8651021" cy="37997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‹#›</a:t>
            </a:fld>
            <a:endParaRPr lang="de-DE"/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252051" y="784145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034780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‹#›</a:t>
            </a:fld>
            <a:endParaRPr lang="de-DE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252052" y="302410"/>
            <a:ext cx="6527795" cy="493831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252052" y="1836615"/>
            <a:ext cx="8667257" cy="3868616"/>
          </a:xfrm>
        </p:spPr>
        <p:txBody>
          <a:bodyPr>
            <a:normAutofit/>
          </a:bodyPr>
          <a:lstStyle>
            <a:lvl1pPr marL="457200" indent="-457200">
              <a:buFont typeface="Arial"/>
              <a:buChar char="•"/>
              <a:defRPr sz="1600" b="0" i="0">
                <a:latin typeface="Arial"/>
                <a:cs typeface="Arial"/>
              </a:defRPr>
            </a:lvl1pPr>
            <a:lvl2pPr>
              <a:defRPr sz="1600" b="0" i="0">
                <a:latin typeface="Arial"/>
                <a:cs typeface="Arial"/>
              </a:defRPr>
            </a:lvl2pPr>
            <a:lvl3pPr>
              <a:defRPr sz="1600" b="0" i="0">
                <a:latin typeface="Arial"/>
                <a:cs typeface="Arial"/>
              </a:defRPr>
            </a:lvl3pPr>
            <a:lvl4pPr>
              <a:defRPr sz="1600" b="0" i="0">
                <a:latin typeface="Arial"/>
                <a:cs typeface="Arial"/>
              </a:defRPr>
            </a:lvl4pPr>
            <a:lvl5pPr>
              <a:defRPr sz="1600" b="0" i="0">
                <a:latin typeface="Arial"/>
                <a:cs typeface="Arial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252051" y="784145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64536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1398" b="7721"/>
          <a:stretch/>
        </p:blipFill>
        <p:spPr>
          <a:xfrm>
            <a:off x="1" y="166311"/>
            <a:ext cx="10093258" cy="6691689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t>‹#›</a:t>
            </a:fld>
            <a:endParaRPr lang="de-DE"/>
          </a:p>
        </p:txBody>
      </p:sp>
      <p:sp>
        <p:nvSpPr>
          <p:cNvPr id="11" name="Untertitel 2"/>
          <p:cNvSpPr>
            <a:spLocks noGrp="1"/>
          </p:cNvSpPr>
          <p:nvPr>
            <p:ph type="subTitle" idx="1"/>
          </p:nvPr>
        </p:nvSpPr>
        <p:spPr>
          <a:xfrm>
            <a:off x="363748" y="1362057"/>
            <a:ext cx="6183924" cy="928077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de-DE" dirty="0"/>
          </a:p>
        </p:txBody>
      </p:sp>
      <p:sp>
        <p:nvSpPr>
          <p:cNvPr id="16" name="Rechteck 15"/>
          <p:cNvSpPr/>
          <p:nvPr userDrawn="1"/>
        </p:nvSpPr>
        <p:spPr>
          <a:xfrm>
            <a:off x="1" y="0"/>
            <a:ext cx="7326923" cy="869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63748" y="855087"/>
            <a:ext cx="6512370" cy="506970"/>
          </a:xfrm>
          <a:prstGeom prst="rect">
            <a:avLst/>
          </a:prstGeom>
        </p:spPr>
        <p:txBody>
          <a:bodyPr/>
          <a:lstStyle>
            <a:lvl1pPr algn="l">
              <a:defRPr sz="2200" b="1" baseline="0">
                <a:solidFill>
                  <a:srgbClr val="D9620D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de-DE" dirty="0" smtClean="0"/>
              <a:t>Thank you for your attention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0313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052" y="283463"/>
            <a:ext cx="6488718" cy="464524"/>
          </a:xfrm>
          <a:prstGeom prst="rect">
            <a:avLst/>
          </a:prstGeom>
        </p:spPr>
        <p:txBody>
          <a:bodyPr/>
          <a:lstStyle>
            <a:lvl1pPr algn="l">
              <a:defRPr sz="24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052" y="1600201"/>
            <a:ext cx="8667257" cy="4105030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600" b="0" i="0">
                <a:latin typeface="Arial"/>
                <a:cs typeface="Arial"/>
              </a:defRPr>
            </a:lvl1pPr>
            <a:lvl2pPr marL="457200" indent="0">
              <a:buNone/>
              <a:defRPr sz="1600" b="0" i="0">
                <a:latin typeface="Arial"/>
                <a:cs typeface="Arial"/>
              </a:defRPr>
            </a:lvl2pPr>
            <a:lvl3pPr marL="914400" indent="0">
              <a:buNone/>
              <a:defRPr sz="1600" b="0" i="0">
                <a:latin typeface="Arial"/>
                <a:cs typeface="Arial"/>
              </a:defRPr>
            </a:lvl3pPr>
            <a:lvl4pPr marL="1371600" indent="0">
              <a:buNone/>
              <a:defRPr sz="1600" b="0" i="0">
                <a:latin typeface="Arial"/>
                <a:cs typeface="Arial"/>
              </a:defRPr>
            </a:lvl4pPr>
            <a:lvl5pPr>
              <a:defRPr sz="1600" b="0" i="0">
                <a:latin typeface="Arial"/>
                <a:cs typeface="Arial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ECD5DE8D-F681-41AF-86C4-7D42C98BF86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platzhalter 2"/>
          <p:cNvSpPr>
            <a:spLocks noGrp="1"/>
          </p:cNvSpPr>
          <p:nvPr>
            <p:ph type="body" idx="13"/>
          </p:nvPr>
        </p:nvSpPr>
        <p:spPr>
          <a:xfrm>
            <a:off x="252051" y="822629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8740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Balken_groß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90587"/>
            <a:ext cx="6916440" cy="1879550"/>
          </a:xfrm>
          <a:prstGeom prst="rect">
            <a:avLst/>
          </a:prstGeom>
        </p:spPr>
      </p:pic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9D9D9"/>
                </a:solidFill>
              </a:defRPr>
            </a:lvl1pPr>
          </a:lstStyle>
          <a:p>
            <a:fld id="{ECD5DE8D-F681-41AF-86C4-7D42C98BF86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hteck 7"/>
          <p:cNvSpPr/>
          <p:nvPr/>
        </p:nvSpPr>
        <p:spPr>
          <a:xfrm>
            <a:off x="0" y="68385"/>
            <a:ext cx="7336692" cy="8303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54468" y="2369052"/>
            <a:ext cx="5512373" cy="801091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067281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051" y="864192"/>
            <a:ext cx="8434749" cy="478692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2051" y="1172258"/>
            <a:ext cx="4245337" cy="668325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52052" y="2012463"/>
            <a:ext cx="4245337" cy="366346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848226" y="1151438"/>
            <a:ext cx="4041775" cy="668325"/>
          </a:xfrm>
        </p:spPr>
        <p:txBody>
          <a:bodyPr anchor="b">
            <a:normAutofit/>
          </a:bodyPr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48226" y="2012464"/>
            <a:ext cx="4041775" cy="3663460"/>
          </a:xfrm>
        </p:spPr>
        <p:txBody>
          <a:bodyPr>
            <a:normAutofit/>
          </a:bodyPr>
          <a:lstStyle>
            <a:lvl1pPr>
              <a:defRPr sz="1600" b="0" i="0">
                <a:latin typeface="Arial"/>
                <a:cs typeface="Arial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DE8D-F681-41AF-86C4-7D42C98BF86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extplatzhalter 2"/>
          <p:cNvSpPr>
            <a:spLocks noGrp="1"/>
          </p:cNvSpPr>
          <p:nvPr>
            <p:ph type="body" idx="13"/>
          </p:nvPr>
        </p:nvSpPr>
        <p:spPr>
          <a:xfrm>
            <a:off x="252051" y="784145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1039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8288" y="271761"/>
            <a:ext cx="6452943" cy="488516"/>
          </a:xfrm>
          <a:prstGeom prst="rect">
            <a:avLst/>
          </a:prstGeom>
        </p:spPr>
        <p:txBody>
          <a:bodyPr anchor="b"/>
          <a:lstStyle>
            <a:lvl1pPr algn="l"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68288" y="1839195"/>
            <a:ext cx="8651021" cy="37997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DE8D-F681-41AF-86C4-7D42C98BF86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252051" y="784145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9513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DE8D-F681-41AF-86C4-7D42C98BF86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252052" y="302410"/>
            <a:ext cx="6527795" cy="493831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 lang="de-DE" dirty="0"/>
          </a:p>
        </p:txBody>
      </p:sp>
      <p:sp>
        <p:nvSpPr>
          <p:cNvPr id="9" name="Inhaltsplatzhalter 2"/>
          <p:cNvSpPr>
            <a:spLocks noGrp="1"/>
          </p:cNvSpPr>
          <p:nvPr>
            <p:ph idx="1"/>
          </p:nvPr>
        </p:nvSpPr>
        <p:spPr>
          <a:xfrm>
            <a:off x="252052" y="1836615"/>
            <a:ext cx="8667257" cy="3868616"/>
          </a:xfrm>
        </p:spPr>
        <p:txBody>
          <a:bodyPr>
            <a:normAutofit/>
          </a:bodyPr>
          <a:lstStyle>
            <a:lvl1pPr marL="457200" indent="-457200">
              <a:buFont typeface="Arial"/>
              <a:buChar char="•"/>
              <a:defRPr sz="1600" b="0" i="0">
                <a:latin typeface="Arial"/>
                <a:cs typeface="Arial"/>
              </a:defRPr>
            </a:lvl1pPr>
            <a:lvl2pPr>
              <a:defRPr sz="1600" b="0" i="0">
                <a:latin typeface="Arial"/>
                <a:cs typeface="Arial"/>
              </a:defRPr>
            </a:lvl2pPr>
            <a:lvl3pPr>
              <a:defRPr sz="1600" b="0" i="0">
                <a:latin typeface="Arial"/>
                <a:cs typeface="Arial"/>
              </a:defRPr>
            </a:lvl3pPr>
            <a:lvl4pPr>
              <a:defRPr sz="1600" b="0" i="0">
                <a:latin typeface="Arial"/>
                <a:cs typeface="Arial"/>
              </a:defRPr>
            </a:lvl4pPr>
            <a:lvl5pPr>
              <a:defRPr sz="1600" b="0" i="0">
                <a:latin typeface="Arial"/>
                <a:cs typeface="Arial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/>
          </p:nvPr>
        </p:nvSpPr>
        <p:spPr>
          <a:xfrm>
            <a:off x="252051" y="784145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6370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1398" b="7721"/>
          <a:stretch/>
        </p:blipFill>
        <p:spPr>
          <a:xfrm>
            <a:off x="0" y="-5832"/>
            <a:ext cx="10352905" cy="6863832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DE8D-F681-41AF-86C4-7D42C98BF86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Untertitel 2"/>
          <p:cNvSpPr>
            <a:spLocks noGrp="1"/>
          </p:cNvSpPr>
          <p:nvPr>
            <p:ph type="subTitle" idx="1"/>
          </p:nvPr>
        </p:nvSpPr>
        <p:spPr>
          <a:xfrm>
            <a:off x="363748" y="1362057"/>
            <a:ext cx="6183924" cy="928077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2052" y="5654982"/>
            <a:ext cx="6512370" cy="506970"/>
          </a:xfrm>
          <a:prstGeom prst="rect">
            <a:avLst/>
          </a:prstGeom>
        </p:spPr>
        <p:txBody>
          <a:bodyPr/>
          <a:lstStyle>
            <a:lvl1pPr algn="l">
              <a:defRPr sz="2200" b="1" baseline="0">
                <a:solidFill>
                  <a:srgbClr val="D9620D"/>
                </a:solidFill>
                <a:latin typeface="Arial"/>
                <a:cs typeface="Arial"/>
              </a:defRPr>
            </a:lvl1pPr>
          </a:lstStyle>
          <a:p>
            <a:pPr algn="l"/>
            <a:r>
              <a:rPr lang="de-DE" dirty="0" smtClean="0"/>
              <a:t>Thank you for your attention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7636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0" y="92025"/>
            <a:ext cx="7336692" cy="7637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pic>
        <p:nvPicPr>
          <p:cNvPr id="10" name="Bild 9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5" t="2922" r="1005" b="7676"/>
          <a:stretch/>
        </p:blipFill>
        <p:spPr>
          <a:xfrm>
            <a:off x="1" y="474624"/>
            <a:ext cx="7505072" cy="5208040"/>
          </a:xfrm>
          <a:prstGeom prst="rect">
            <a:avLst/>
          </a:prstGeom>
        </p:spPr>
      </p:pic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3057770" y="5264237"/>
            <a:ext cx="5940047" cy="571626"/>
          </a:xfrm>
        </p:spPr>
        <p:txBody>
          <a:bodyPr>
            <a:normAutofit/>
          </a:bodyPr>
          <a:lstStyle>
            <a:lvl1pPr marL="0" indent="0" algn="r">
              <a:buNone/>
              <a:defRPr sz="16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Prague I Date I Derek Cummins (Arial, 16 Pt, Regular)</a:t>
            </a:r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396482" y="4849030"/>
            <a:ext cx="4601334" cy="473820"/>
          </a:xfrm>
          <a:prstGeom prst="rect">
            <a:avLst/>
          </a:prstGeom>
        </p:spPr>
        <p:txBody>
          <a:bodyPr/>
          <a:lstStyle>
            <a:lvl1pPr algn="r">
              <a:defRPr sz="2200" b="1" i="0" baseline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de-DE" dirty="0" smtClean="0"/>
              <a:t>Title headline (Arial, 22 Pt, Bold)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685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2052" y="283463"/>
            <a:ext cx="6488718" cy="464524"/>
          </a:xfrm>
          <a:prstGeom prst="rect">
            <a:avLst/>
          </a:prstGeom>
        </p:spPr>
        <p:txBody>
          <a:bodyPr/>
          <a:lstStyle>
            <a:lvl1pPr algn="l">
              <a:defRPr sz="2400" b="0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ru-RU" smtClean="0"/>
              <a:t>Образец заголовка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2052" y="1600201"/>
            <a:ext cx="8667257" cy="4105030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600" b="0" i="0">
                <a:latin typeface="Arial"/>
                <a:cs typeface="Arial"/>
              </a:defRPr>
            </a:lvl1pPr>
            <a:lvl2pPr marL="457200" indent="0">
              <a:buNone/>
              <a:defRPr sz="1600" b="0" i="0">
                <a:latin typeface="Arial"/>
                <a:cs typeface="Arial"/>
              </a:defRPr>
            </a:lvl2pPr>
            <a:lvl3pPr marL="914400" indent="0">
              <a:buNone/>
              <a:defRPr sz="1600" b="0" i="0">
                <a:latin typeface="Arial"/>
                <a:cs typeface="Arial"/>
              </a:defRPr>
            </a:lvl3pPr>
            <a:lvl4pPr marL="1371600" indent="0">
              <a:buNone/>
              <a:defRPr sz="1600" b="0" i="0">
                <a:latin typeface="Arial"/>
                <a:cs typeface="Arial"/>
              </a:defRPr>
            </a:lvl4pPr>
            <a:lvl5pPr>
              <a:defRPr sz="1600" b="0" i="0">
                <a:latin typeface="Arial"/>
                <a:cs typeface="Arial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type="body" idx="13"/>
          </p:nvPr>
        </p:nvSpPr>
        <p:spPr>
          <a:xfrm>
            <a:off x="252051" y="822629"/>
            <a:ext cx="4245337" cy="327737"/>
          </a:xfrm>
        </p:spPr>
        <p:txBody>
          <a:bodyPr anchor="b">
            <a:normAutofit/>
          </a:bodyPr>
          <a:lstStyle>
            <a:lvl1pPr marL="0" indent="0">
              <a:buNone/>
              <a:defRPr sz="16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40458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44232" y="1600201"/>
            <a:ext cx="8674716" cy="3801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Point 1</a:t>
            </a:r>
          </a:p>
          <a:p>
            <a:pPr lvl="0"/>
            <a:r>
              <a:rPr lang="de-DE" dirty="0" smtClean="0"/>
              <a:t>Point 2</a:t>
            </a:r>
          </a:p>
          <a:p>
            <a:pPr lvl="0"/>
            <a:r>
              <a:rPr lang="de-DE" dirty="0" smtClean="0"/>
              <a:t>Point 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819941" y="641414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52052" y="6412795"/>
            <a:ext cx="567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D9D9D9"/>
                </a:solidFill>
              </a:defRPr>
            </a:lvl1pPr>
          </a:lstStyle>
          <a:p>
            <a:fld id="{ECD5DE8D-F681-41AF-86C4-7D42C98BF86D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24" y="334390"/>
            <a:ext cx="1376290" cy="460097"/>
          </a:xfrm>
          <a:prstGeom prst="rect">
            <a:avLst/>
          </a:prstGeom>
        </p:spPr>
      </p:pic>
      <p:pic>
        <p:nvPicPr>
          <p:cNvPr id="4" name="Bild 3" descr="Balken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82169"/>
            <a:ext cx="7286981" cy="52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108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457200" rtl="0" eaLnBrk="1" latinLnBrk="0" hangingPunct="1">
        <a:spcBef>
          <a:spcPct val="20000"/>
        </a:spcBef>
        <a:buFont typeface="Arial"/>
        <a:buChar char="•"/>
        <a:defRPr sz="1600" kern="1200" baseline="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44232" y="1600201"/>
            <a:ext cx="8674716" cy="3801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Point 1</a:t>
            </a:r>
          </a:p>
          <a:p>
            <a:pPr lvl="0"/>
            <a:r>
              <a:rPr lang="de-DE" dirty="0" smtClean="0"/>
              <a:t>Point 2</a:t>
            </a:r>
          </a:p>
          <a:p>
            <a:pPr lvl="0"/>
            <a:r>
              <a:rPr lang="de-DE" dirty="0" smtClean="0"/>
              <a:t>Point 3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819941" y="641414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252052" y="6412795"/>
            <a:ext cx="5678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D9D9D9"/>
                </a:solidFill>
              </a:defRPr>
            </a:lvl1pPr>
          </a:lstStyle>
          <a:p>
            <a:fld id="{4A690A2F-3722-AA4C-AF58-983A4694D95B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8" name="Bild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24" y="334390"/>
            <a:ext cx="1376290" cy="46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28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457200" rtl="0" eaLnBrk="1" latinLnBrk="0" hangingPunct="1">
        <a:spcBef>
          <a:spcPct val="20000"/>
        </a:spcBef>
        <a:buFont typeface="Arial"/>
        <a:buChar char="•"/>
        <a:defRPr sz="1600" kern="1200" baseline="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linkedin.com/in/evgeniyshponko" TargetMode="External"/><Relationship Id="rId2" Type="http://schemas.openxmlformats.org/officeDocument/2006/relationships/hyperlink" Target="mailto:evgeniy.Shponko@audat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6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91819" y="5292978"/>
            <a:ext cx="6652181" cy="1565022"/>
          </a:xfrm>
        </p:spPr>
        <p:txBody>
          <a:bodyPr/>
          <a:lstStyle/>
          <a:p>
            <a:r>
              <a:rPr lang="en-US" sz="2400" dirty="0" smtClean="0"/>
              <a:t> </a:t>
            </a:r>
            <a:r>
              <a:rPr lang="ru-RU" sz="2400" dirty="0">
                <a:latin typeface="Segoe UI Light" panose="020B0502040204020203" pitchFamily="34" charset="0"/>
                <a:cs typeface="Segoe UI Light" panose="020B0502040204020203" pitchFamily="34" charset="0"/>
              </a:rPr>
              <a:t>Как увеличить прибыль с каждого проданного автомобиля с пробегом? </a:t>
            </a:r>
            <a:r>
              <a:rPr lang="ru-RU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/>
            </a:r>
            <a:br>
              <a:rPr lang="ru-RU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ru-RU" sz="2400" b="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Обзор возможностей </a:t>
            </a:r>
            <a:r>
              <a:rPr lang="en-US" sz="2400" b="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UsedCars</a:t>
            </a:r>
            <a:endParaRPr lang="ru-RU" sz="2400" b="0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32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58"/>
    </mc:Choice>
    <mc:Fallback xmlns="">
      <p:transition spd="slow" advTm="255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6633332"/>
              </p:ext>
            </p:extLst>
          </p:nvPr>
        </p:nvGraphicFramePr>
        <p:xfrm>
          <a:off x="252052" y="1122847"/>
          <a:ext cx="8667257" cy="4915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Открытые вопросы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8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C05D6C4-4176-45F4-9719-97E7E37E26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4C05D6C4-4176-45F4-9719-97E7E37E26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72A73C4-DB23-4430-B7D0-192C1C1EE3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dgm id="{672A73C4-DB23-4430-B7D0-192C1C1EE3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EE8B50-4585-47DA-9D28-44EF658768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40EE8B50-4585-47DA-9D28-44EF658768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Контакты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99023" y="3495262"/>
            <a:ext cx="5040581" cy="4105030"/>
          </a:xfrm>
        </p:spPr>
        <p:txBody>
          <a:bodyPr/>
          <a:lstStyle/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Буду рад знакомству: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en-US" b="1" dirty="0" smtClean="0"/>
          </a:p>
          <a:p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99023" y="3897912"/>
            <a:ext cx="5369767" cy="2818559"/>
          </a:xfrm>
          <a:prstGeom prst="roundRect">
            <a:avLst>
              <a:gd name="adj" fmla="val 2835"/>
            </a:avLst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Шпонько Евгений</a:t>
            </a:r>
            <a:endParaRPr lang="ru-RU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Менеджер по развитию решения </a:t>
            </a:r>
            <a:r>
              <a:rPr lang="en-US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UsedCars</a:t>
            </a:r>
          </a:p>
          <a:p>
            <a:r>
              <a:rPr lang="ru-RU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Аудатэкс</a:t>
            </a:r>
            <a:r>
              <a:rPr lang="en-US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Россия</a:t>
            </a:r>
            <a:endParaRPr lang="ru-RU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en-US" dirty="0" smtClean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Тел</a:t>
            </a:r>
            <a:r>
              <a:rPr lang="en-US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. </a:t>
            </a:r>
            <a:r>
              <a:rPr lang="en-US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+ 7 495 730 0770 ext </a:t>
            </a:r>
            <a:r>
              <a:rPr lang="en-US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928</a:t>
            </a:r>
            <a:endParaRPr lang="ru-RU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Моб</a:t>
            </a:r>
            <a:r>
              <a:rPr lang="en-US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. </a:t>
            </a:r>
            <a:r>
              <a:rPr lang="en-US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+7 985 457 </a:t>
            </a:r>
            <a:r>
              <a:rPr lang="en-US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2256</a:t>
            </a:r>
          </a:p>
          <a:p>
            <a:r>
              <a:rPr lang="en-US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Email: </a:t>
            </a:r>
            <a:r>
              <a:rPr lang="en-US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  <a:hlinkClick r:id="rId2"/>
              </a:rPr>
              <a:t>evgeniy.Shponko@audatex.ru</a:t>
            </a:r>
            <a:endParaRPr lang="ru-RU" dirty="0" smtClean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LinkedIn</a:t>
            </a:r>
            <a:r>
              <a:rPr lang="en-US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: </a:t>
            </a:r>
            <a:r>
              <a:rPr lang="en-US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  <a:hlinkClick r:id="rId3"/>
              </a:rPr>
              <a:t>https://ru.linkedin.com/in/evgeniyshponko</a:t>
            </a:r>
            <a:endParaRPr lang="en-US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Skype: eshponko</a:t>
            </a:r>
            <a:endParaRPr lang="ru-RU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ru-RU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2052" y="1745666"/>
            <a:ext cx="42354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Спасибо за внимание</a:t>
            </a:r>
            <a:r>
              <a:rPr lang="en-US" sz="32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!</a:t>
            </a:r>
            <a:endParaRPr lang="ru-RU" sz="32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07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629134" y="2517823"/>
            <a:ext cx="8680700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400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ru-RU" dirty="0"/>
          </a:p>
          <a:p>
            <a:pPr algn="just"/>
            <a:endParaRPr lang="ru-RU" b="1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just"/>
            <a:endParaRPr lang="ru-RU" b="1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just"/>
            <a:endParaRPr lang="ru-RU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just"/>
            <a:endParaRPr lang="ru-RU" b="1" dirty="0" smtClean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just"/>
            <a:endParaRPr lang="ru-RU" b="1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Основные задачи дилеров и отрасли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2052" y="1021976"/>
            <a:ext cx="8680700" cy="2545977"/>
          </a:xfrm>
          <a:prstGeom prst="roundRect">
            <a:avLst>
              <a:gd name="adj" fmla="val 6808"/>
            </a:avLst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ysClr val="windowText" lastClr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Сегментация </a:t>
            </a:r>
            <a:r>
              <a:rPr lang="ru-RU" sz="2800" dirty="0" smtClean="0">
                <a:solidFill>
                  <a:sysClr val="windowText" lastClr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рынка, увеличение доли </a:t>
            </a:r>
            <a:r>
              <a:rPr lang="ru-RU" sz="2800" dirty="0">
                <a:solidFill>
                  <a:sysClr val="windowText" lastClr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официальных </a:t>
            </a:r>
            <a:r>
              <a:rPr lang="ru-RU" sz="2800" dirty="0" smtClean="0">
                <a:solidFill>
                  <a:sysClr val="windowText" lastClr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дилеров</a:t>
            </a:r>
            <a:endParaRPr lang="ru-RU" sz="2800" dirty="0">
              <a:solidFill>
                <a:sysClr val="windowText" lastClr="000000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ysClr val="windowText" lastClr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Повышение лояльности к дилерам со стороны покупателей автомобилей с пробегом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2052" y="3717385"/>
            <a:ext cx="8680700" cy="2545977"/>
          </a:xfrm>
          <a:prstGeom prst="roundRect">
            <a:avLst>
              <a:gd name="adj" fmla="val 6808"/>
            </a:avLst>
          </a:prstGeom>
          <a:solidFill>
            <a:srgbClr val="FF99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ysClr val="windowText" lastClr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Выстраивание эффективных процессов оценки автомобилей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ysClr val="windowText" lastClr="000000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Обеспечение оптимальной динамики оборачиваемости склада</a:t>
            </a:r>
          </a:p>
        </p:txBody>
      </p:sp>
    </p:spTree>
    <p:extLst>
      <p:ext uri="{BB962C8B-B14F-4D97-AF65-F5344CB8AC3E}">
        <p14:creationId xmlns:p14="http://schemas.microsoft.com/office/powerpoint/2010/main" val="4064122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3"/>
    </mc:Choice>
    <mc:Fallback xmlns="">
      <p:transition spd="slow" advTm="19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0A2F-3722-AA4C-AF58-983A4694D95B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2052" y="2765200"/>
            <a:ext cx="8680700" cy="1630382"/>
          </a:xfrm>
          <a:prstGeom prst="roundRect">
            <a:avLst>
              <a:gd name="adj" fmla="val 6577"/>
            </a:avLst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Помочь </a:t>
            </a:r>
            <a:r>
              <a:rPr lang="ru-RU" sz="3200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автомобильным компаниям увеличить прибыль с </a:t>
            </a:r>
            <a:r>
              <a:rPr lang="ru-RU" sz="3200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каждого проданного автомобиля с пробегом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Миссия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UsedCars</a:t>
            </a: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98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3"/>
    </mc:Choice>
    <mc:Fallback xmlns="">
      <p:transition spd="slow" advTm="19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Процесс оценки автомобиля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«</a:t>
            </a:r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К</a:t>
            </a: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ак есть» 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8301342"/>
              </p:ext>
            </p:extLst>
          </p:nvPr>
        </p:nvGraphicFramePr>
        <p:xfrm>
          <a:off x="252051" y="1556341"/>
          <a:ext cx="8666162" cy="4526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idx="13"/>
          </p:nvPr>
        </p:nvSpPr>
        <p:spPr>
          <a:xfrm>
            <a:off x="252051" y="822629"/>
            <a:ext cx="8667258" cy="327737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Усредненный процесс оценки автомобиля с пробегом</a:t>
            </a:r>
            <a:endParaRPr lang="ru-RU" sz="1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8146" y="4227443"/>
            <a:ext cx="8918713" cy="2491408"/>
          </a:xfrm>
          <a:prstGeom prst="roundRect">
            <a:avLst>
              <a:gd name="adj" fmla="val 3578"/>
            </a:avLst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Причины некорректной оценки стоимости автомобиля</a:t>
            </a:r>
            <a:endParaRPr lang="ru-RU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5045" y="4890052"/>
            <a:ext cx="2835706" cy="1769165"/>
          </a:xfrm>
          <a:prstGeom prst="roundRect">
            <a:avLst>
              <a:gd name="adj" fmla="val 2462"/>
            </a:avLst>
          </a:prstGeom>
          <a:solidFill>
            <a:srgbClr val="FF99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Недостаточно информации для принятия решения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79650" y="4890052"/>
            <a:ext cx="2835706" cy="1755913"/>
          </a:xfrm>
          <a:prstGeom prst="roundRect">
            <a:avLst>
              <a:gd name="adj" fmla="val 2462"/>
            </a:avLst>
          </a:prstGeom>
          <a:solidFill>
            <a:srgbClr val="FF99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Низкое качество предоставляемой информации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35069" y="4890052"/>
            <a:ext cx="2835706" cy="1769164"/>
          </a:xfrm>
          <a:prstGeom prst="roundRect">
            <a:avLst>
              <a:gd name="adj" fmla="val 2462"/>
            </a:avLst>
          </a:prstGeom>
          <a:solidFill>
            <a:srgbClr val="FF99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Влияние человеческого фактора</a:t>
            </a:r>
            <a:endParaRPr lang="ru-RU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5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902653E-4F9A-4B27-8C06-ADDC95C34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graphicEl>
                                              <a:dgm id="{6902653E-4F9A-4B27-8C06-ADDC95C34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graphicEl>
                                              <a:dgm id="{6902653E-4F9A-4B27-8C06-ADDC95C34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51DC681-D7A9-49D9-9219-2E7C4C3A5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graphicEl>
                                              <a:dgm id="{251DC681-D7A9-49D9-9219-2E7C4C3A5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graphicEl>
                                              <a:dgm id="{251DC681-D7A9-49D9-9219-2E7C4C3A58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D14EF9B-D511-4607-A3D4-9B16AFD781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3D14EF9B-D511-4607-A3D4-9B16AFD781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graphicEl>
                                              <a:dgm id="{3D14EF9B-D511-4607-A3D4-9B16AFD781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E1E3DE8-EAFE-4DA6-8267-BD09870D94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3E1E3DE8-EAFE-4DA6-8267-BD09870D94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3E1E3DE8-EAFE-4DA6-8267-BD09870D94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6BF7283-39B6-4E97-98AD-F056D8451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graphicEl>
                                              <a:dgm id="{46BF7283-39B6-4E97-98AD-F056D8451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46BF7283-39B6-4E97-98AD-F056D84510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4D59051-3C99-4357-B723-A32FC4C96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graphicEl>
                                              <a:dgm id="{D4D59051-3C99-4357-B723-A32FC4C96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graphicEl>
                                              <a:dgm id="{D4D59051-3C99-4357-B723-A32FC4C967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0F43AEA-8880-44F2-AD37-8A43FECC1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graphicEl>
                                              <a:dgm id="{40F43AEA-8880-44F2-AD37-8A43FECC1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graphicEl>
                                              <a:dgm id="{40F43AEA-8880-44F2-AD37-8A43FECC18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74F8FE3-DDD1-4674-AB93-298C248D6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graphicEl>
                                              <a:dgm id="{974F8FE3-DDD1-4674-AB93-298C248D6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graphicEl>
                                              <a:dgm id="{974F8FE3-DDD1-4674-AB93-298C248D65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B391A4-283A-4036-B9C1-0C45248E86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graphicEl>
                                              <a:dgm id="{8FB391A4-283A-4036-B9C1-0C45248E86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graphicEl>
                                              <a:dgm id="{8FB391A4-283A-4036-B9C1-0C45248E86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0015BB-803D-44C8-9B47-DB16BF6F82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graphicEl>
                                              <a:dgm id="{5E0015BB-803D-44C8-9B47-DB16BF6F82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graphicEl>
                                              <a:dgm id="{5E0015BB-803D-44C8-9B47-DB16BF6F82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6963162-556E-4AA1-B551-56A3A5811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graphicEl>
                                              <a:dgm id="{F6963162-556E-4AA1-B551-56A3A5811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graphicEl>
                                              <a:dgm id="{F6963162-556E-4AA1-B551-56A3A58117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  <p:bldP spid="4" grpId="0" build="p"/>
      <p:bldP spid="6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Схема 20"/>
          <p:cNvGraphicFramePr/>
          <p:nvPr>
            <p:extLst>
              <p:ext uri="{D42A27DB-BD31-4B8C-83A1-F6EECF244321}">
                <p14:modId xmlns:p14="http://schemas.microsoft.com/office/powerpoint/2010/main" val="3655637156"/>
              </p:ext>
            </p:extLst>
          </p:nvPr>
        </p:nvGraphicFramePr>
        <p:xfrm>
          <a:off x="92765" y="1078756"/>
          <a:ext cx="8892630" cy="2062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UsedCars</a:t>
            </a: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положительно влияет на процесс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765" y="2764217"/>
            <a:ext cx="1302167" cy="5300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603512" y="2764217"/>
            <a:ext cx="1302167" cy="5300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132622" y="2764217"/>
            <a:ext cx="1302167" cy="5300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707052" y="2764217"/>
            <a:ext cx="1302167" cy="5300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36923" y="3443980"/>
            <a:ext cx="800431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VIN:</a:t>
            </a: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X4XVM99410VT*****</a:t>
            </a:r>
          </a:p>
          <a:p>
            <a:r>
              <a:rPr lang="ru-RU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Данные по </a:t>
            </a:r>
            <a:r>
              <a:rPr lang="en-US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VIN</a:t>
            </a:r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: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BMW/X1 xDrive20i/2012</a:t>
            </a:r>
          </a:p>
          <a:p>
            <a:r>
              <a:rPr lang="ru-RU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Рыночная </a:t>
            </a:r>
            <a:r>
              <a:rPr lang="ru-RU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стоимость</a:t>
            </a:r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от 1254000 </a:t>
            </a:r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до </a:t>
            </a: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1326000</a:t>
            </a:r>
          </a:p>
          <a:p>
            <a:r>
              <a:rPr lang="ru-RU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История:</a:t>
            </a: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</a:p>
          <a:p>
            <a:r>
              <a:rPr lang="ru-RU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Ремонт</a:t>
            </a: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капота 15.09.15 на сумму 17000 рублей.  </a:t>
            </a:r>
          </a:p>
          <a:p>
            <a:r>
              <a:rPr lang="ru-RU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Залог</a:t>
            </a: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: Нет</a:t>
            </a:r>
          </a:p>
          <a:p>
            <a:r>
              <a:rPr lang="ru-RU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Дубликат ПТС</a:t>
            </a: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: Нет</a:t>
            </a:r>
          </a:p>
          <a:p>
            <a:r>
              <a:rPr lang="ru-RU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З</a:t>
            </a:r>
            <a:r>
              <a:rPr lang="ru-RU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апрет на рег. действия</a:t>
            </a: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: Нет</a:t>
            </a:r>
          </a:p>
          <a:p>
            <a:r>
              <a:rPr lang="ru-RU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Восстановительный ремонт</a:t>
            </a: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: 10000 рублей</a:t>
            </a:r>
          </a:p>
          <a:p>
            <a:r>
              <a:rPr lang="ru-RU" b="1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Итоговая стоимость</a:t>
            </a: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: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******* </a:t>
            </a: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рублей.</a:t>
            </a:r>
          </a:p>
          <a:p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7"/>
          <a:srcRect l="2953" t="1305" r="2150"/>
          <a:stretch/>
        </p:blipFill>
        <p:spPr>
          <a:xfrm>
            <a:off x="5847846" y="3215121"/>
            <a:ext cx="2830621" cy="322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67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500"/>
                            </p:stCondLst>
                            <p:childTnLst>
                              <p:par>
                                <p:cTn id="6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1" grpId="0">
        <p:bldAsOne/>
      </p:bldGraphic>
      <p:bldP spid="6" grpId="0" animBg="1"/>
      <p:bldP spid="18" grpId="0" animBg="1"/>
      <p:bldP spid="22" grpId="0" animBg="1"/>
      <p:bldP spid="23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UsedCars </a:t>
            </a: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состоит из работающих компонент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2052" y="1636486"/>
            <a:ext cx="8732922" cy="2449275"/>
          </a:xfrm>
          <a:prstGeom prst="roundRect">
            <a:avLst>
              <a:gd name="adj" fmla="val 4209"/>
            </a:avLst>
          </a:prstGeom>
          <a:solidFill>
            <a:srgbClr val="FF99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Компоненты </a:t>
            </a:r>
            <a:r>
              <a:rPr lang="en-US" sz="2400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UsedCars</a:t>
            </a:r>
            <a:endParaRPr lang="ru-RU" sz="2400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31564" y="2331176"/>
            <a:ext cx="1066800" cy="769829"/>
          </a:xfrm>
          <a:prstGeom prst="roundRect">
            <a:avLst>
              <a:gd name="adj" fmla="val 6373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AudaVin</a:t>
            </a:r>
            <a:endParaRPr lang="ru-RU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444489" y="2331176"/>
            <a:ext cx="1597144" cy="769829"/>
          </a:xfrm>
          <a:prstGeom prst="roundRect">
            <a:avLst>
              <a:gd name="adj" fmla="val 6373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AudaValue</a:t>
            </a:r>
            <a:endParaRPr lang="ru-RU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81389" y="2331175"/>
            <a:ext cx="1723822" cy="769829"/>
          </a:xfrm>
          <a:prstGeom prst="roundRect">
            <a:avLst>
              <a:gd name="adj" fmla="val 6373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AudaHistory</a:t>
            </a:r>
            <a:endParaRPr lang="ru-RU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31564" y="3136247"/>
            <a:ext cx="1438379" cy="769829"/>
          </a:xfrm>
          <a:prstGeom prst="roundRect">
            <a:avLst>
              <a:gd name="adj" fmla="val 6373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AudaExpress</a:t>
            </a:r>
            <a:endParaRPr lang="ru-RU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790342" y="3136247"/>
            <a:ext cx="1642749" cy="769829"/>
          </a:xfrm>
          <a:prstGeom prst="roundRect">
            <a:avLst>
              <a:gd name="adj" fmla="val 6373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FRAUDcheck</a:t>
            </a:r>
            <a:endParaRPr lang="ru-RU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59596" y="3138959"/>
            <a:ext cx="1345615" cy="769829"/>
          </a:xfrm>
          <a:prstGeom prst="roundRect">
            <a:avLst>
              <a:gd name="adj" fmla="val 6373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3rd parties data </a:t>
            </a:r>
            <a:endParaRPr lang="ru-RU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940397" y="2331175"/>
            <a:ext cx="3882886" cy="1574902"/>
          </a:xfrm>
          <a:prstGeom prst="roundRect">
            <a:avLst>
              <a:gd name="adj" fmla="val 6373"/>
            </a:avLst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AUTOnline</a:t>
            </a:r>
            <a:endParaRPr lang="ru-RU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Buying/Selling vehicles</a:t>
            </a:r>
            <a:endParaRPr lang="ru-RU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05060" y="4797288"/>
            <a:ext cx="8461511" cy="901148"/>
          </a:xfrm>
          <a:prstGeom prst="roundRect">
            <a:avLst>
              <a:gd name="adj" fmla="val 6373"/>
            </a:avLst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Система дилера</a:t>
            </a:r>
            <a:r>
              <a:rPr lang="en-US" sz="2800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/Web </a:t>
            </a:r>
            <a:r>
              <a:rPr lang="ru-RU" sz="2800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доступ</a:t>
            </a:r>
            <a:endParaRPr lang="ru-RU" sz="2800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654326" y="4039344"/>
            <a:ext cx="2899" cy="7214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4181475" y="4122211"/>
            <a:ext cx="1" cy="6750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8496300" y="4039344"/>
            <a:ext cx="1" cy="7579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5350151" y="4058850"/>
            <a:ext cx="2899" cy="7214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28349" y="4104236"/>
            <a:ext cx="1578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Отправка </a:t>
            </a:r>
            <a:r>
              <a:rPr lang="en-US" sz="1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VIN </a:t>
            </a:r>
            <a:r>
              <a:rPr lang="ru-RU" sz="1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запросов</a:t>
            </a:r>
            <a:endParaRPr lang="ru-RU" sz="16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464963" y="4132209"/>
            <a:ext cx="1716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Получения информации ТС</a:t>
            </a:r>
            <a:endParaRPr lang="ru-RU" sz="16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73811" y="4150603"/>
            <a:ext cx="1314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Создание лота</a:t>
            </a:r>
            <a:endParaRPr lang="ru-RU" sz="16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263157" y="4122211"/>
            <a:ext cx="1314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Статус, сделки и пр.</a:t>
            </a:r>
            <a:endParaRPr lang="ru-RU" sz="16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159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  <p:bldP spid="14" grpId="0" animBg="1"/>
      <p:bldP spid="15" grpId="0" animBg="1"/>
      <p:bldP spid="17" grpId="0" animBg="1"/>
      <p:bldP spid="19" grpId="0" animBg="1"/>
      <p:bldP spid="20" grpId="0" animBg="1"/>
      <p:bldP spid="24" grpId="0" animBg="1"/>
      <p:bldP spid="33" grpId="0"/>
      <p:bldP spid="34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Segoe UI Light" panose="020B0502040204020203" pitchFamily="34" charset="0"/>
                <a:cs typeface="Segoe UI Light" panose="020B0502040204020203" pitchFamily="34" charset="0"/>
              </a:rPr>
              <a:t>Э</a:t>
            </a: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ффект от использования 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UsedCars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112398593"/>
              </p:ext>
            </p:extLst>
          </p:nvPr>
        </p:nvGraphicFramePr>
        <p:xfrm>
          <a:off x="693576" y="1383747"/>
          <a:ext cx="7964556" cy="50700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93576" y="3044134"/>
            <a:ext cx="24869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48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8 минут</a:t>
            </a:r>
            <a:endParaRPr lang="ru-RU" sz="4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03645" y="3070637"/>
            <a:ext cx="2520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latin typeface="Segoe UI Light" panose="020B0502040204020203" pitchFamily="34" charset="0"/>
                <a:cs typeface="Segoe UI Light" panose="020B0502040204020203" pitchFamily="34" charset="0"/>
              </a:rPr>
              <a:t>д</a:t>
            </a:r>
            <a:r>
              <a:rPr lang="ru-RU" sz="48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о 30%</a:t>
            </a:r>
            <a:endParaRPr lang="ru-RU" sz="48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46845" y="3097142"/>
            <a:ext cx="25112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3-5 дней</a:t>
            </a:r>
            <a:endParaRPr lang="ru-RU" sz="4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461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0DC05F-9724-40C7-9D09-21BA51FA9C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0C0DC05F-9724-40C7-9D09-21BA51FA9C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FB8044F-483E-454B-8A0C-51F75DD380D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dgm id="{6FB8044F-483E-454B-8A0C-51F75DD380D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0FF3F02-4B34-45FA-9C99-05CEBD2DE4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60FF3F02-4B34-45FA-9C99-05CEBD2DE4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0FE50CD-7153-4D37-A9A5-244B71B2AB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graphicEl>
                                              <a:dgm id="{00FE50CD-7153-4D37-A9A5-244B71B2AB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7D79037-0F38-465D-855F-25399606A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07D79037-0F38-465D-855F-25399606AE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3F95270-A7E0-4AEB-8599-B9CB7600DE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93F95270-A7E0-4AEB-8599-B9CB7600DE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P spid="7" grpId="0"/>
      <p:bldP spid="8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UsedCars </a:t>
            </a: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легко интегрируется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826596347"/>
              </p:ext>
            </p:extLst>
          </p:nvPr>
        </p:nvGraphicFramePr>
        <p:xfrm>
          <a:off x="119269" y="1754617"/>
          <a:ext cx="8892630" cy="2062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19269" y="3440078"/>
            <a:ext cx="1302167" cy="5300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630016" y="3440078"/>
            <a:ext cx="1302167" cy="5300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159126" y="3440078"/>
            <a:ext cx="1302167" cy="5300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733556" y="3440078"/>
            <a:ext cx="1302167" cy="53009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19269" y="3592253"/>
            <a:ext cx="4342024" cy="450574"/>
          </a:xfrm>
          <a:prstGeom prst="roundRect">
            <a:avLst>
              <a:gd name="adj" fmla="val 6373"/>
            </a:avLst>
          </a:prstGeom>
          <a:solidFill>
            <a:srgbClr val="FF99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UsedCars</a:t>
            </a:r>
            <a:endParaRPr lang="ru-RU" sz="2000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733555" y="3592253"/>
            <a:ext cx="1290255" cy="450574"/>
          </a:xfrm>
          <a:prstGeom prst="roundRect">
            <a:avLst>
              <a:gd name="adj" fmla="val 6373"/>
            </a:avLst>
          </a:prstGeom>
          <a:solidFill>
            <a:srgbClr val="FF99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UsedCars</a:t>
            </a:r>
            <a:endParaRPr lang="ru-RU" sz="2000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88236" y="3454244"/>
            <a:ext cx="2812494" cy="4571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81786" y="3600043"/>
            <a:ext cx="2818944" cy="450574"/>
          </a:xfrm>
          <a:prstGeom prst="roundRect">
            <a:avLst>
              <a:gd name="adj" fmla="val 6373"/>
            </a:avLst>
          </a:prstGeom>
          <a:solidFill>
            <a:srgbClr val="92D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CRM/DMS </a:t>
            </a:r>
            <a:r>
              <a:rPr lang="ru-RU" sz="2000" dirty="0" smtClean="0">
                <a:solidFill>
                  <a:schemeClr val="tx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Дилера</a:t>
            </a:r>
            <a:endParaRPr lang="ru-RU" sz="2000" dirty="0">
              <a:solidFill>
                <a:schemeClr val="tx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cxnSp>
        <p:nvCxnSpPr>
          <p:cNvPr id="17" name="Соединительная линия уступом 16"/>
          <p:cNvCxnSpPr/>
          <p:nvPr/>
        </p:nvCxnSpPr>
        <p:spPr>
          <a:xfrm rot="16200000" flipH="1">
            <a:off x="4301226" y="2584431"/>
            <a:ext cx="12700" cy="2914137"/>
          </a:xfrm>
          <a:prstGeom prst="bentConnector4">
            <a:avLst>
              <a:gd name="adj1" fmla="val 7278268"/>
              <a:gd name="adj2" fmla="val 99983"/>
            </a:avLst>
          </a:prstGeom>
          <a:ln>
            <a:solidFill>
              <a:srgbClr val="FF99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155081" y="4598504"/>
            <a:ext cx="2304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Интеграция через </a:t>
            </a:r>
            <a:r>
              <a:rPr lang="en-US" dirty="0" smtClean="0"/>
              <a:t>API</a:t>
            </a:r>
            <a:endParaRPr lang="ru-RU" dirty="0"/>
          </a:p>
        </p:txBody>
      </p:sp>
      <p:cxnSp>
        <p:nvCxnSpPr>
          <p:cNvPr id="40" name="Соединительная линия уступом 39"/>
          <p:cNvCxnSpPr/>
          <p:nvPr/>
        </p:nvCxnSpPr>
        <p:spPr>
          <a:xfrm>
            <a:off x="2496928" y="4039581"/>
            <a:ext cx="6173303" cy="16537"/>
          </a:xfrm>
          <a:prstGeom prst="bentConnector4">
            <a:avLst>
              <a:gd name="adj1" fmla="val 338"/>
              <a:gd name="adj2" fmla="val 13262424"/>
            </a:avLst>
          </a:prstGeom>
          <a:ln>
            <a:solidFill>
              <a:srgbClr val="FF990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849915" y="5876961"/>
            <a:ext cx="3942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Автоматическая выгрузка объявлений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5821288" y="4104555"/>
            <a:ext cx="258647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Авторизация</a:t>
            </a:r>
            <a:endParaRPr lang="en-US" dirty="0" smtClean="0"/>
          </a:p>
          <a:p>
            <a:r>
              <a:rPr lang="ru-RU" dirty="0" smtClean="0"/>
              <a:t>Отправка запросов </a:t>
            </a:r>
          </a:p>
          <a:p>
            <a:r>
              <a:rPr lang="ru-RU" dirty="0" smtClean="0"/>
              <a:t>Получение информации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521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820F72-3461-450E-A3A8-0A613FA1A0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dgm id="{43820F72-3461-450E-A3A8-0A613FA1A0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dgm id="{43820F72-3461-450E-A3A8-0A613FA1A0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B98FB6-11C5-4461-A27C-0363E584E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graphicEl>
                                              <a:dgm id="{16B98FB6-11C5-4461-A27C-0363E584E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graphicEl>
                                              <a:dgm id="{16B98FB6-11C5-4461-A27C-0363E584E8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F693EE7-A2D1-4D64-B6B1-49BC5E210F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graphicEl>
                                              <a:dgm id="{CF693EE7-A2D1-4D64-B6B1-49BC5E210F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graphicEl>
                                              <a:dgm id="{CF693EE7-A2D1-4D64-B6B1-49BC5E210F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C0930C-1A67-4A05-8880-4D8F2CB794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dgm id="{1BC0930C-1A67-4A05-8880-4D8F2CB794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dgm id="{1BC0930C-1A67-4A05-8880-4D8F2CB794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C0647EA-BE5B-47B3-A2EB-8E5A0BAB77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graphicEl>
                                              <a:dgm id="{EC0647EA-BE5B-47B3-A2EB-8E5A0BAB77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graphicEl>
                                              <a:dgm id="{EC0647EA-BE5B-47B3-A2EB-8E5A0BAB77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EE2F9BE-BA4E-45D5-B104-6B7E2FCEFD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graphicEl>
                                              <a:dgm id="{DEE2F9BE-BA4E-45D5-B104-6B7E2FCEFD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graphicEl>
                                              <a:dgm id="{DEE2F9BE-BA4E-45D5-B104-6B7E2FCEFD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6FBEE1D-B552-4DC0-ACE2-F18612EDE7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dgm id="{86FBEE1D-B552-4DC0-ACE2-F18612EDE7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dgm id="{86FBEE1D-B552-4DC0-ACE2-F18612EDE7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5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60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500"/>
                            </p:stCondLst>
                            <p:childTnLst>
                              <p:par>
                                <p:cTn id="8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/>
        </p:bldSub>
      </p:bldGraphic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24" grpId="0"/>
      <p:bldP spid="44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UsedCars </a:t>
            </a: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легко</a:t>
            </a:r>
            <a:r>
              <a:rPr lang="en-US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начать использовать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952188955"/>
              </p:ext>
            </p:extLst>
          </p:nvPr>
        </p:nvGraphicFramePr>
        <p:xfrm>
          <a:off x="77350" y="1152940"/>
          <a:ext cx="8892630" cy="54201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31348" y="3632176"/>
            <a:ext cx="4984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Подключение возможно за 1 день*</a:t>
            </a:r>
            <a:endParaRPr lang="ru-RU" sz="2400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203745"/>
            <a:ext cx="8218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*В расчете срока подключения не включены работы по интеграции решения с </a:t>
            </a:r>
          </a:p>
          <a:p>
            <a:r>
              <a:rPr lang="ru-RU" dirty="0" smtClean="0">
                <a:latin typeface="Segoe UI Light" panose="020B0502040204020203" pitchFamily="34" charset="0"/>
                <a:cs typeface="Segoe UI Light" panose="020B0502040204020203" pitchFamily="34" charset="0"/>
              </a:rPr>
              <a:t>системой дилера</a:t>
            </a:r>
            <a:endParaRPr lang="ru-RU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65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2FF0CF-C0FF-49C2-9681-490505C28C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0C2FF0CF-C0FF-49C2-9681-490505C28C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F870A76-0348-479C-AC3E-D21D39DDA0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dgm id="{9F870A76-0348-479C-AC3E-D21D39DDA0B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13E6400-DA24-4D8E-8973-FE4A46CA88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dgm id="{113E6400-DA24-4D8E-8973-FE4A46CA88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75AB7D-1640-4418-95B3-3969A7F68D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graphicEl>
                                              <a:dgm id="{5775AB7D-1640-4418-95B3-3969A7F68D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41D74A-3E0C-4F71-ACD8-77D18400C2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dgm id="{A141D74A-3E0C-4F71-ACD8-77D18400C2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1E5DCDF-16CB-4904-BC07-6E80E2E660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91E5DCDF-16CB-4904-BC07-6E80E2E660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B1B4839-AD9B-4D3F-98B3-E24386CEB0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dgm id="{BB1B4839-AD9B-4D3F-98B3-E24386CEB0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68A7DA-2769-48CD-A2B0-427C0D29C6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graphicEl>
                                              <a:dgm id="{4B68A7DA-2769-48CD-A2B0-427C0D29C6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71C4359-ED6B-4A85-9C10-0D51E8893C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dgm id="{E71C4359-ED6B-4A85-9C10-0D51E8893C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0FCF184-6037-4A77-97BE-461262AC31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graphicEl>
                                              <a:dgm id="{40FCF184-6037-4A77-97BE-461262AC31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7118080-118C-464D-A141-B7B13E937F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57118080-118C-464D-A141-B7B13E937F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  <p:bldP spid="3" grpId="0"/>
      <p:bldP spid="4" grpId="0"/>
    </p:bldLst>
  </p:timing>
</p:sld>
</file>

<file path=ppt/theme/theme1.xml><?xml version="1.0" encoding="utf-8"?>
<a:theme xmlns:a="http://schemas.openxmlformats.org/drawingml/2006/main" name="Office-Desig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Database_partners_short</Template>
  <TotalTime>2328</TotalTime>
  <Words>526</Words>
  <Application>Microsoft Office PowerPoint</Application>
  <PresentationFormat>Экран (4:3)</PresentationFormat>
  <Paragraphs>144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Office-Design</vt:lpstr>
      <vt:lpstr>1_Office-Design</vt:lpstr>
      <vt:lpstr> Как увеличить прибыль с каждого проданного автомобиля с пробегом?  Обзор возможностей UsedCars</vt:lpstr>
      <vt:lpstr>Основные задачи дилеров и отрасли</vt:lpstr>
      <vt:lpstr>Миссия UsedCars </vt:lpstr>
      <vt:lpstr>Процесс оценки автомобиля «Как есть» </vt:lpstr>
      <vt:lpstr>UsedCars положительно влияет на процесс</vt:lpstr>
      <vt:lpstr>UsedCars состоит из работающих компонент</vt:lpstr>
      <vt:lpstr>Эффект от использования UsedCars</vt:lpstr>
      <vt:lpstr>UsedCars легко интегрируется</vt:lpstr>
      <vt:lpstr>UsedCars легко начать использовать</vt:lpstr>
      <vt:lpstr>Открытые вопросы</vt:lpstr>
      <vt:lpstr>Контакты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AZT в Единой методике ОСАГО</dc:title>
  <dc:creator>Evgeniy Martynov</dc:creator>
  <cp:lastModifiedBy>фвьшт</cp:lastModifiedBy>
  <cp:revision>189</cp:revision>
  <dcterms:created xsi:type="dcterms:W3CDTF">2015-07-27T07:31:09Z</dcterms:created>
  <dcterms:modified xsi:type="dcterms:W3CDTF">2015-11-27T07:22:04Z</dcterms:modified>
</cp:coreProperties>
</file>