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8" r:id="rId2"/>
  </p:sldMasterIdLst>
  <p:notesMasterIdLst>
    <p:notesMasterId r:id="rId8"/>
  </p:notesMasterIdLst>
  <p:handoutMasterIdLst>
    <p:handoutMasterId r:id="rId9"/>
  </p:handoutMasterIdLst>
  <p:sldIdLst>
    <p:sldId id="256" r:id="rId3"/>
    <p:sldId id="337" r:id="rId4"/>
    <p:sldId id="338" r:id="rId5"/>
    <p:sldId id="339" r:id="rId6"/>
    <p:sldId id="340" r:id="rId7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Virich" initials="AV" lastIdx="8" clrIdx="0">
    <p:extLst>
      <p:ext uri="{19B8F6BF-5375-455C-9EA6-DF929625EA0E}">
        <p15:presenceInfo xmlns:p15="http://schemas.microsoft.com/office/powerpoint/2012/main" userId="S-1-5-21-4107319101-3922934321-212165022-26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D0D8E8"/>
    <a:srgbClr val="E9EDF4"/>
    <a:srgbClr val="FF4C22"/>
    <a:srgbClr val="E46C0A"/>
    <a:srgbClr val="D9620D"/>
    <a:srgbClr val="C44913"/>
    <a:srgbClr val="C14B20"/>
    <a:srgbClr val="CD4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0476" autoAdjust="0"/>
  </p:normalViewPr>
  <p:slideViewPr>
    <p:cSldViewPr snapToGrid="0" snapToObjects="1">
      <p:cViewPr varScale="1">
        <p:scale>
          <a:sx n="68" d="100"/>
          <a:sy n="68" d="100"/>
        </p:scale>
        <p:origin x="14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61EE7-8ECF-F84B-A631-CD7C37E5C166}" type="datetimeFigureOut">
              <a:rPr lang="de-DE" smtClean="0"/>
              <a:t>04.03.2016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FB66D-1EE2-F146-80E0-4B9FA8796C7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772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D56C6-A0D8-DE42-8C3F-30AC02D3EDB8}" type="datetimeFigureOut">
              <a:rPr lang="de-DE" smtClean="0"/>
              <a:t>04.03.2016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9F7A6-D392-DE47-9A71-44B97327C47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720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69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207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68887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252382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812827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51503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214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261514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7" y="2369050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9401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0" y="1172256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1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5" y="1151436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5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71724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7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7" y="1839193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11020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1" y="302408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1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0" y="784143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4691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970412" y="1477509"/>
            <a:ext cx="8173588" cy="541897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0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057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92023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0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69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920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1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0" y="822627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485632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Technical Committe CZ &amp; SK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1" y="6412793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4" name="Bild 3" descr="Balken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69"/>
            <a:ext cx="7286981" cy="522884"/>
          </a:xfrm>
          <a:prstGeom prst="rect">
            <a:avLst/>
          </a:prstGeom>
        </p:spPr>
      </p:pic>
      <p:pic>
        <p:nvPicPr>
          <p:cNvPr id="7" name="Bild 7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3" y="334388"/>
            <a:ext cx="1376290" cy="46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939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7" r:id="rId5"/>
    <p:sldLayoutId id="2147483655" r:id="rId6"/>
    <p:sldLayoutId id="2147483654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1" y="6412793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3" y="334388"/>
            <a:ext cx="1376290" cy="460097"/>
          </a:xfrm>
          <a:prstGeom prst="rect">
            <a:avLst/>
          </a:prstGeom>
        </p:spPr>
      </p:pic>
      <p:pic>
        <p:nvPicPr>
          <p:cNvPr id="4" name="Bild 3" descr="Balken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2169"/>
            <a:ext cx="7286981" cy="5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9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48556" y="5085940"/>
            <a:ext cx="5391016" cy="473820"/>
          </a:xfrm>
        </p:spPr>
        <p:txBody>
          <a:bodyPr/>
          <a:lstStyle/>
          <a:p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«СЭТАП». МИССИЯ И ЗАДАЧИ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00718" y="5559760"/>
            <a:ext cx="36054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    Подготовил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Шпонько Евгений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r"/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Дата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04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03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.201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6</a:t>
            </a:r>
            <a:endParaRPr lang="en-US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9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944" y="1546420"/>
            <a:ext cx="3686448" cy="1929356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3179297" y="3412633"/>
            <a:ext cx="2855741" cy="2157299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ru-RU" sz="13800" b="1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?</a:t>
            </a:r>
            <a:endParaRPr lang="ru-RU" b="1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i="0" kern="1200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ОПРЕДЕЛЕНИЕ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744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НАША МИССИЯ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0677" y="2816945"/>
            <a:ext cx="88626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«Создать </a:t>
            </a:r>
            <a:r>
              <a:rPr lang="ru-RU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площадку для обмена опытом, знаниями и выработки совместных решений и реакций на вызовы бизнеса для профессионалов в области торговли автомобилями с </a:t>
            </a:r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пробегом»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01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043" y="2996471"/>
            <a:ext cx="3686448" cy="192935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НАШИ ЦЕННОСТИ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37734" y="2328364"/>
            <a:ext cx="2338749" cy="12520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ОРИЕНТАЦИЯ НА УКРЕПЛЕНИЕ БИЗНЕСА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2052" y="2370459"/>
            <a:ext cx="2338749" cy="12520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КАЖДЫЙ ГОЛОС ВАЖЕН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2052" y="5160768"/>
            <a:ext cx="2338749" cy="12520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СТРЕМЛЕНИЕ К РАЗВИТИЮ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49456" y="5160767"/>
            <a:ext cx="2338749" cy="12520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РАВНОПРАВНЫЙ ОБМЕН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96947" y="1246217"/>
            <a:ext cx="2501815" cy="12520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СОЗДАНИЕ ДОПОЛЬНИТЕЛЬНОЙ ЦЕННОСТИ  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1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ЗАДАЧИ СЭТАП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#1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572589" y="2497015"/>
            <a:ext cx="2351061" cy="12520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ОПРЕДЕЛЕНИЕ ФОРМАТА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72589" y="3826574"/>
            <a:ext cx="2338749" cy="12520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ПЕРИОДИЧНОСТЬ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17777" y="3826575"/>
            <a:ext cx="2338749" cy="12520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ПРОБЛЕМАТИКА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И ТЕМЫ 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17776" y="2497016"/>
            <a:ext cx="2338749" cy="12520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ОБМЕН ЗНАНИЯМИ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4213" y="5796720"/>
            <a:ext cx="38967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WhatsApp: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+79854572256</a:t>
            </a:r>
          </a:p>
          <a:p>
            <a:pPr algn="just"/>
            <a:r>
              <a:rPr lang="en-US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Email: </a:t>
            </a:r>
            <a:r>
              <a:rPr lang="en-US" sz="24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UsedCars@audatex.ru</a:t>
            </a:r>
            <a:endParaRPr lang="ru-RU" sz="2400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34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1" grpId="0" animBg="1"/>
      <p:bldP spid="10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80267</TotalTime>
  <Words>88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Segoe UI Light</vt:lpstr>
      <vt:lpstr>Office-Design</vt:lpstr>
      <vt:lpstr>1_Office-Design</vt:lpstr>
      <vt:lpstr>«СЭТАП». МИССИЯ И ЗАДАЧИ</vt:lpstr>
      <vt:lpstr>Презентация PowerPoint</vt:lpstr>
      <vt:lpstr>НАША МИССИЯ</vt:lpstr>
      <vt:lpstr>НАШИ ЦЕННОСТИ</vt:lpstr>
      <vt:lpstr>ЗАДАЧИ СЭТАП #1</vt:lpstr>
    </vt:vector>
  </TitlesOfParts>
  <Company>FanFactory GmbH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Virich Anna, RU</dc:creator>
  <cp:lastModifiedBy>Evgeniy Shponko</cp:lastModifiedBy>
  <cp:revision>602</cp:revision>
  <cp:lastPrinted>2015-02-25T08:56:26Z</cp:lastPrinted>
  <dcterms:created xsi:type="dcterms:W3CDTF">2012-06-13T12:52:48Z</dcterms:created>
  <dcterms:modified xsi:type="dcterms:W3CDTF">2016-03-04T04:23:59Z</dcterms:modified>
</cp:coreProperties>
</file>